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3" r:id="rId1"/>
  </p:sldMasterIdLst>
  <p:notesMasterIdLst>
    <p:notesMasterId r:id="rId53"/>
  </p:notesMasterIdLst>
  <p:handoutMasterIdLst>
    <p:handoutMasterId r:id="rId54"/>
  </p:handoutMasterIdLst>
  <p:sldIdLst>
    <p:sldId id="260" r:id="rId2"/>
    <p:sldId id="261" r:id="rId3"/>
    <p:sldId id="359" r:id="rId4"/>
    <p:sldId id="388" r:id="rId5"/>
    <p:sldId id="391" r:id="rId6"/>
    <p:sldId id="395" r:id="rId7"/>
    <p:sldId id="389" r:id="rId8"/>
    <p:sldId id="414" r:id="rId9"/>
    <p:sldId id="385" r:id="rId10"/>
    <p:sldId id="375" r:id="rId11"/>
    <p:sldId id="374" r:id="rId12"/>
    <p:sldId id="287" r:id="rId13"/>
    <p:sldId id="295" r:id="rId14"/>
    <p:sldId id="354" r:id="rId15"/>
    <p:sldId id="365" r:id="rId16"/>
    <p:sldId id="358" r:id="rId17"/>
    <p:sldId id="356" r:id="rId18"/>
    <p:sldId id="357" r:id="rId19"/>
    <p:sldId id="337" r:id="rId20"/>
    <p:sldId id="340" r:id="rId21"/>
    <p:sldId id="347" r:id="rId22"/>
    <p:sldId id="349" r:id="rId23"/>
    <p:sldId id="392" r:id="rId24"/>
    <p:sldId id="396" r:id="rId25"/>
    <p:sldId id="397" r:id="rId26"/>
    <p:sldId id="361" r:id="rId27"/>
    <p:sldId id="305" r:id="rId28"/>
    <p:sldId id="371" r:id="rId29"/>
    <p:sldId id="372" r:id="rId30"/>
    <p:sldId id="373" r:id="rId31"/>
    <p:sldId id="398" r:id="rId32"/>
    <p:sldId id="399" r:id="rId33"/>
    <p:sldId id="400" r:id="rId34"/>
    <p:sldId id="401" r:id="rId35"/>
    <p:sldId id="402" r:id="rId36"/>
    <p:sldId id="403" r:id="rId37"/>
    <p:sldId id="404" r:id="rId38"/>
    <p:sldId id="405" r:id="rId39"/>
    <p:sldId id="406" r:id="rId40"/>
    <p:sldId id="407" r:id="rId41"/>
    <p:sldId id="408" r:id="rId42"/>
    <p:sldId id="415" r:id="rId43"/>
    <p:sldId id="416" r:id="rId44"/>
    <p:sldId id="417" r:id="rId45"/>
    <p:sldId id="418" r:id="rId46"/>
    <p:sldId id="409" r:id="rId47"/>
    <p:sldId id="410" r:id="rId48"/>
    <p:sldId id="411" r:id="rId49"/>
    <p:sldId id="412" r:id="rId50"/>
    <p:sldId id="413" r:id="rId51"/>
    <p:sldId id="327" r:id="rId52"/>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86C9"/>
    <a:srgbClr val="595959"/>
    <a:srgbClr val="FFFFFF"/>
    <a:srgbClr val="000000"/>
    <a:srgbClr val="6D6E70"/>
    <a:srgbClr val="205A88"/>
    <a:srgbClr val="A0DC5F"/>
    <a:srgbClr val="1E96AA"/>
    <a:srgbClr val="A0789B"/>
    <a:srgbClr val="FAB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27BEA6-2F9A-41B2-9D56-E7253B07FB44}" v="9" dt="2019-11-07T21:05:09.854"/>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unkle Formatvorlage 2 - Akzent 3/Akz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36" autoAdjust="0"/>
  </p:normalViewPr>
  <p:slideViewPr>
    <p:cSldViewPr snapToGrid="0" snapToObjects="1">
      <p:cViewPr varScale="1">
        <p:scale>
          <a:sx n="88" d="100"/>
          <a:sy n="88" d="100"/>
        </p:scale>
        <p:origin x="1262" y="8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70" d="100"/>
          <a:sy n="170" d="100"/>
        </p:scale>
        <p:origin x="537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tier, Bernard" userId="931231da-c78e-4468-8cb8-edad6403ca87" providerId="ADAL" clId="{34776B82-9E5C-43E3-A7F1-08B1260D94C8}"/>
  </pc:docChgLst>
  <pc:docChgLst>
    <pc:chgData name="Chartier, Bernard" userId="931231da-c78e-4468-8cb8-edad6403ca87" providerId="ADAL" clId="{D827BEA6-2F9A-41B2-9D56-E7253B07FB44}"/>
    <pc:docChg chg="modSld">
      <pc:chgData name="Chartier, Bernard" userId="931231da-c78e-4468-8cb8-edad6403ca87" providerId="ADAL" clId="{D827BEA6-2F9A-41B2-9D56-E7253B07FB44}" dt="2019-11-07T21:05:09.854" v="8" actId="20577"/>
      <pc:docMkLst>
        <pc:docMk/>
      </pc:docMkLst>
      <pc:sldChg chg="modSp">
        <pc:chgData name="Chartier, Bernard" userId="931231da-c78e-4468-8cb8-edad6403ca87" providerId="ADAL" clId="{D827BEA6-2F9A-41B2-9D56-E7253B07FB44}" dt="2019-11-07T21:05:09.854" v="8" actId="20577"/>
        <pc:sldMkLst>
          <pc:docMk/>
          <pc:sldMk cId="1855909516" sldId="260"/>
        </pc:sldMkLst>
        <pc:spChg chg="mod">
          <ac:chgData name="Chartier, Bernard" userId="931231da-c78e-4468-8cb8-edad6403ca87" providerId="ADAL" clId="{D827BEA6-2F9A-41B2-9D56-E7253B07FB44}" dt="2019-11-07T21:05:09.854" v="8" actId="20577"/>
          <ac:spMkLst>
            <pc:docMk/>
            <pc:sldMk cId="1855909516" sldId="260"/>
            <ac:spMk id="5"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479616-B81C-452D-96B8-73F594680989}"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134247C4-CB2D-431E-BC97-5D1A54C61289}">
      <dgm:prSet phldrT="[Text]" custT="1"/>
      <dgm:spPr/>
      <dgm:t>
        <a:bodyPr/>
        <a:lstStyle/>
        <a:p>
          <a:r>
            <a:rPr lang="en-US" sz="1800" dirty="0"/>
            <a:t>Business Requirements</a:t>
          </a:r>
        </a:p>
      </dgm:t>
    </dgm:pt>
    <dgm:pt modelId="{F21621EF-9A8D-4DAB-851A-ED82664CAEB5}" type="parTrans" cxnId="{86813DBA-6F0C-4D06-99CA-13B2EFDDB887}">
      <dgm:prSet/>
      <dgm:spPr/>
      <dgm:t>
        <a:bodyPr/>
        <a:lstStyle/>
        <a:p>
          <a:endParaRPr lang="en-US"/>
        </a:p>
      </dgm:t>
    </dgm:pt>
    <dgm:pt modelId="{729847A1-E494-4406-9C9C-4A91317028A0}" type="sibTrans" cxnId="{86813DBA-6F0C-4D06-99CA-13B2EFDDB887}">
      <dgm:prSet/>
      <dgm:spPr/>
      <dgm:t>
        <a:bodyPr/>
        <a:lstStyle/>
        <a:p>
          <a:endParaRPr lang="en-US"/>
        </a:p>
      </dgm:t>
    </dgm:pt>
    <dgm:pt modelId="{C4F45525-B207-499E-955E-4A707FBACDB0}">
      <dgm:prSet phldrT="[Text]" custT="1"/>
      <dgm:spPr/>
      <dgm:t>
        <a:bodyPr/>
        <a:lstStyle/>
        <a:p>
          <a:r>
            <a:rPr lang="en-US" sz="1600" dirty="0"/>
            <a:t>Payments / Fraud</a:t>
          </a:r>
        </a:p>
      </dgm:t>
    </dgm:pt>
    <dgm:pt modelId="{923554E6-DA59-4C8A-A561-CED7BB5AFEB9}" type="parTrans" cxnId="{FC2CFB60-ABC1-451B-BE44-D7A6A07F8E5A}">
      <dgm:prSet/>
      <dgm:spPr/>
      <dgm:t>
        <a:bodyPr/>
        <a:lstStyle/>
        <a:p>
          <a:endParaRPr lang="en-US"/>
        </a:p>
      </dgm:t>
    </dgm:pt>
    <dgm:pt modelId="{85101EC4-F232-41CC-903A-4E69FDF7DA54}" type="sibTrans" cxnId="{FC2CFB60-ABC1-451B-BE44-D7A6A07F8E5A}">
      <dgm:prSet/>
      <dgm:spPr/>
      <dgm:t>
        <a:bodyPr/>
        <a:lstStyle/>
        <a:p>
          <a:endParaRPr lang="en-US"/>
        </a:p>
      </dgm:t>
    </dgm:pt>
    <dgm:pt modelId="{FABBFE36-FCD2-4565-8553-E762BB797556}">
      <dgm:prSet phldrT="[Text]" custT="1"/>
      <dgm:spPr/>
      <dgm:t>
        <a:bodyPr/>
        <a:lstStyle/>
        <a:p>
          <a:r>
            <a:rPr lang="en-US" sz="1400" dirty="0"/>
            <a:t>Probability Theory / Information Theory / Decision Theory</a:t>
          </a:r>
        </a:p>
      </dgm:t>
    </dgm:pt>
    <dgm:pt modelId="{B5D2E091-9851-4F96-AB67-D352835BD528}" type="parTrans" cxnId="{2DA4259A-6F1E-4E52-82F1-10BBB639EAC5}">
      <dgm:prSet/>
      <dgm:spPr/>
      <dgm:t>
        <a:bodyPr/>
        <a:lstStyle/>
        <a:p>
          <a:endParaRPr lang="en-US"/>
        </a:p>
      </dgm:t>
    </dgm:pt>
    <dgm:pt modelId="{F8961048-5E64-430C-8D01-D17009E022AC}" type="sibTrans" cxnId="{2DA4259A-6F1E-4E52-82F1-10BBB639EAC5}">
      <dgm:prSet/>
      <dgm:spPr/>
      <dgm:t>
        <a:bodyPr/>
        <a:lstStyle/>
        <a:p>
          <a:endParaRPr lang="en-US"/>
        </a:p>
      </dgm:t>
    </dgm:pt>
    <dgm:pt modelId="{44D014BA-9CE0-4C3C-AA8E-6AA801A1D29B}">
      <dgm:prSet phldrT="[Text]" custT="1"/>
      <dgm:spPr/>
      <dgm:t>
        <a:bodyPr/>
        <a:lstStyle/>
        <a:p>
          <a:r>
            <a:rPr lang="en-US" sz="1600" dirty="0"/>
            <a:t>Statistics</a:t>
          </a:r>
        </a:p>
      </dgm:t>
    </dgm:pt>
    <dgm:pt modelId="{E6AAA8F7-B532-4314-AA0D-767CA6136D85}" type="parTrans" cxnId="{8A66FB47-4663-4BE8-BD4C-BB7F33ADBD62}">
      <dgm:prSet/>
      <dgm:spPr/>
      <dgm:t>
        <a:bodyPr/>
        <a:lstStyle/>
        <a:p>
          <a:endParaRPr lang="en-US"/>
        </a:p>
      </dgm:t>
    </dgm:pt>
    <dgm:pt modelId="{FF411B3E-F8A2-43BD-823E-F71C7C9BC241}" type="sibTrans" cxnId="{8A66FB47-4663-4BE8-BD4C-BB7F33ADBD62}">
      <dgm:prSet/>
      <dgm:spPr/>
      <dgm:t>
        <a:bodyPr/>
        <a:lstStyle/>
        <a:p>
          <a:endParaRPr lang="en-US"/>
        </a:p>
      </dgm:t>
    </dgm:pt>
    <dgm:pt modelId="{D566EDEA-0469-479C-A35E-987B2A502E81}">
      <dgm:prSet phldrT="[Text]" custT="1"/>
      <dgm:spPr/>
      <dgm:t>
        <a:bodyPr/>
        <a:lstStyle/>
        <a:p>
          <a:r>
            <a:rPr lang="en-US" sz="1600" dirty="0"/>
            <a:t>Machine Learning Theory</a:t>
          </a:r>
        </a:p>
      </dgm:t>
    </dgm:pt>
    <dgm:pt modelId="{1E1A5EB6-3949-4518-AF94-81E5F0837924}" type="parTrans" cxnId="{6CBF0483-9C99-4512-886C-D322FA4948B7}">
      <dgm:prSet/>
      <dgm:spPr/>
      <dgm:t>
        <a:bodyPr/>
        <a:lstStyle/>
        <a:p>
          <a:endParaRPr lang="en-US"/>
        </a:p>
      </dgm:t>
    </dgm:pt>
    <dgm:pt modelId="{6E9CCF02-6260-42D8-A420-58DB9B77A088}" type="sibTrans" cxnId="{6CBF0483-9C99-4512-886C-D322FA4948B7}">
      <dgm:prSet/>
      <dgm:spPr/>
      <dgm:t>
        <a:bodyPr/>
        <a:lstStyle/>
        <a:p>
          <a:endParaRPr lang="en-US"/>
        </a:p>
      </dgm:t>
    </dgm:pt>
    <dgm:pt modelId="{ECE8F7E7-A572-43AE-BDFC-946831010665}">
      <dgm:prSet phldrT="[Text]" custT="1"/>
      <dgm:spPr/>
      <dgm:t>
        <a:bodyPr/>
        <a:lstStyle/>
        <a:p>
          <a:r>
            <a:rPr lang="en-US" sz="1600" dirty="0"/>
            <a:t>Data Processing / Software engineering</a:t>
          </a:r>
        </a:p>
      </dgm:t>
    </dgm:pt>
    <dgm:pt modelId="{76E7718C-B5ED-4EA6-9B10-FB9D65B9045D}" type="parTrans" cxnId="{32C5573B-29FF-4209-B06C-83B4B2BDFEF0}">
      <dgm:prSet/>
      <dgm:spPr/>
      <dgm:t>
        <a:bodyPr/>
        <a:lstStyle/>
        <a:p>
          <a:endParaRPr lang="en-US"/>
        </a:p>
      </dgm:t>
    </dgm:pt>
    <dgm:pt modelId="{03882B9C-9A54-42FD-958B-DFCC066D69C5}" type="sibTrans" cxnId="{32C5573B-29FF-4209-B06C-83B4B2BDFEF0}">
      <dgm:prSet/>
      <dgm:spPr/>
      <dgm:t>
        <a:bodyPr/>
        <a:lstStyle/>
        <a:p>
          <a:endParaRPr lang="en-US"/>
        </a:p>
      </dgm:t>
    </dgm:pt>
    <dgm:pt modelId="{AA6418EF-D2CB-4599-85E4-5A7784635ACA}" type="pres">
      <dgm:prSet presAssocID="{6D479616-B81C-452D-96B8-73F594680989}" presName="Name0" presStyleCnt="0">
        <dgm:presLayoutVars>
          <dgm:chPref val="1"/>
          <dgm:dir/>
          <dgm:animOne val="branch"/>
          <dgm:animLvl val="lvl"/>
          <dgm:resizeHandles val="exact"/>
        </dgm:presLayoutVars>
      </dgm:prSet>
      <dgm:spPr/>
    </dgm:pt>
    <dgm:pt modelId="{48203442-03CA-4D66-BDC4-5FF4AE540262}" type="pres">
      <dgm:prSet presAssocID="{134247C4-CB2D-431E-BC97-5D1A54C61289}" presName="root1" presStyleCnt="0"/>
      <dgm:spPr/>
    </dgm:pt>
    <dgm:pt modelId="{972E7421-5DB3-4E74-B623-5F9F465B31F9}" type="pres">
      <dgm:prSet presAssocID="{134247C4-CB2D-431E-BC97-5D1A54C61289}" presName="LevelOneTextNode" presStyleLbl="node0" presStyleIdx="0" presStyleCnt="1" custLinFactNeighborX="-68482" custLinFactNeighborY="-1117">
        <dgm:presLayoutVars>
          <dgm:chPref val="3"/>
        </dgm:presLayoutVars>
      </dgm:prSet>
      <dgm:spPr/>
    </dgm:pt>
    <dgm:pt modelId="{AB42BE2B-E464-41AA-A99F-A0E0F70EA065}" type="pres">
      <dgm:prSet presAssocID="{134247C4-CB2D-431E-BC97-5D1A54C61289}" presName="level2hierChild" presStyleCnt="0"/>
      <dgm:spPr/>
    </dgm:pt>
    <dgm:pt modelId="{FEA79B2E-7191-40DF-BFFD-4E5AC104D546}" type="pres">
      <dgm:prSet presAssocID="{923554E6-DA59-4C8A-A561-CED7BB5AFEB9}" presName="conn2-1" presStyleLbl="parChTrans1D2" presStyleIdx="0" presStyleCnt="5"/>
      <dgm:spPr/>
    </dgm:pt>
    <dgm:pt modelId="{592BA707-08FA-493A-9D04-441F697CC173}" type="pres">
      <dgm:prSet presAssocID="{923554E6-DA59-4C8A-A561-CED7BB5AFEB9}" presName="connTx" presStyleLbl="parChTrans1D2" presStyleIdx="0" presStyleCnt="5"/>
      <dgm:spPr/>
    </dgm:pt>
    <dgm:pt modelId="{E8BF25B5-AD66-4502-98F5-2C61BB7AEE24}" type="pres">
      <dgm:prSet presAssocID="{C4F45525-B207-499E-955E-4A707FBACDB0}" presName="root2" presStyleCnt="0"/>
      <dgm:spPr/>
    </dgm:pt>
    <dgm:pt modelId="{51A08415-4CA5-4838-9CC1-5BEF852B7942}" type="pres">
      <dgm:prSet presAssocID="{C4F45525-B207-499E-955E-4A707FBACDB0}" presName="LevelTwoTextNode" presStyleLbl="node2" presStyleIdx="0" presStyleCnt="5">
        <dgm:presLayoutVars>
          <dgm:chPref val="3"/>
        </dgm:presLayoutVars>
      </dgm:prSet>
      <dgm:spPr/>
    </dgm:pt>
    <dgm:pt modelId="{0255114A-4C79-453A-BA6B-73C97BD6B852}" type="pres">
      <dgm:prSet presAssocID="{C4F45525-B207-499E-955E-4A707FBACDB0}" presName="level3hierChild" presStyleCnt="0"/>
      <dgm:spPr/>
    </dgm:pt>
    <dgm:pt modelId="{B3146003-4A48-4F64-8077-8732134DAF66}" type="pres">
      <dgm:prSet presAssocID="{76E7718C-B5ED-4EA6-9B10-FB9D65B9045D}" presName="conn2-1" presStyleLbl="parChTrans1D2" presStyleIdx="1" presStyleCnt="5"/>
      <dgm:spPr/>
    </dgm:pt>
    <dgm:pt modelId="{CDEB4B1D-E351-44BC-AEF1-8411E0859F7D}" type="pres">
      <dgm:prSet presAssocID="{76E7718C-B5ED-4EA6-9B10-FB9D65B9045D}" presName="connTx" presStyleLbl="parChTrans1D2" presStyleIdx="1" presStyleCnt="5"/>
      <dgm:spPr/>
    </dgm:pt>
    <dgm:pt modelId="{A435BDF0-B954-4A42-A535-3986E5EB9036}" type="pres">
      <dgm:prSet presAssocID="{ECE8F7E7-A572-43AE-BDFC-946831010665}" presName="root2" presStyleCnt="0"/>
      <dgm:spPr/>
    </dgm:pt>
    <dgm:pt modelId="{A01D8A36-064E-41E6-8DC6-1956EB281EDD}" type="pres">
      <dgm:prSet presAssocID="{ECE8F7E7-A572-43AE-BDFC-946831010665}" presName="LevelTwoTextNode" presStyleLbl="node2" presStyleIdx="1" presStyleCnt="5">
        <dgm:presLayoutVars>
          <dgm:chPref val="3"/>
        </dgm:presLayoutVars>
      </dgm:prSet>
      <dgm:spPr/>
    </dgm:pt>
    <dgm:pt modelId="{6769D241-2624-44D2-9CFB-A655FD3AD5E7}" type="pres">
      <dgm:prSet presAssocID="{ECE8F7E7-A572-43AE-BDFC-946831010665}" presName="level3hierChild" presStyleCnt="0"/>
      <dgm:spPr/>
    </dgm:pt>
    <dgm:pt modelId="{0205B7A6-7D3B-4359-9C29-B1D7D7ECB213}" type="pres">
      <dgm:prSet presAssocID="{1E1A5EB6-3949-4518-AF94-81E5F0837924}" presName="conn2-1" presStyleLbl="parChTrans1D2" presStyleIdx="2" presStyleCnt="5"/>
      <dgm:spPr/>
    </dgm:pt>
    <dgm:pt modelId="{335E0749-9CED-40C3-87EE-586B25B048AA}" type="pres">
      <dgm:prSet presAssocID="{1E1A5EB6-3949-4518-AF94-81E5F0837924}" presName="connTx" presStyleLbl="parChTrans1D2" presStyleIdx="2" presStyleCnt="5"/>
      <dgm:spPr/>
    </dgm:pt>
    <dgm:pt modelId="{6D5628CD-CE47-4323-88CA-C036B142D0C9}" type="pres">
      <dgm:prSet presAssocID="{D566EDEA-0469-479C-A35E-987B2A502E81}" presName="root2" presStyleCnt="0"/>
      <dgm:spPr/>
    </dgm:pt>
    <dgm:pt modelId="{9345C048-AE22-43F9-B6CC-CA6AAFBA2159}" type="pres">
      <dgm:prSet presAssocID="{D566EDEA-0469-479C-A35E-987B2A502E81}" presName="LevelTwoTextNode" presStyleLbl="node2" presStyleIdx="2" presStyleCnt="5" custLinFactNeighborY="-5572">
        <dgm:presLayoutVars>
          <dgm:chPref val="3"/>
        </dgm:presLayoutVars>
      </dgm:prSet>
      <dgm:spPr/>
    </dgm:pt>
    <dgm:pt modelId="{36F8B0D0-321A-4EAC-8046-051BABD81F0F}" type="pres">
      <dgm:prSet presAssocID="{D566EDEA-0469-479C-A35E-987B2A502E81}" presName="level3hierChild" presStyleCnt="0"/>
      <dgm:spPr/>
    </dgm:pt>
    <dgm:pt modelId="{B9FF38DC-72BD-4F57-9007-5A467F11A695}" type="pres">
      <dgm:prSet presAssocID="{B5D2E091-9851-4F96-AB67-D352835BD528}" presName="conn2-1" presStyleLbl="parChTrans1D2" presStyleIdx="3" presStyleCnt="5"/>
      <dgm:spPr/>
    </dgm:pt>
    <dgm:pt modelId="{CA00452C-DBC3-4E69-BCB9-F6915617FC96}" type="pres">
      <dgm:prSet presAssocID="{B5D2E091-9851-4F96-AB67-D352835BD528}" presName="connTx" presStyleLbl="parChTrans1D2" presStyleIdx="3" presStyleCnt="5"/>
      <dgm:spPr/>
    </dgm:pt>
    <dgm:pt modelId="{DD8240F6-5315-44A1-B571-5FFD5B64D3EE}" type="pres">
      <dgm:prSet presAssocID="{FABBFE36-FCD2-4565-8553-E762BB797556}" presName="root2" presStyleCnt="0"/>
      <dgm:spPr/>
    </dgm:pt>
    <dgm:pt modelId="{6C3C1D1D-0CB5-485B-8ACB-F3306397553F}" type="pres">
      <dgm:prSet presAssocID="{FABBFE36-FCD2-4565-8553-E762BB797556}" presName="LevelTwoTextNode" presStyleLbl="node2" presStyleIdx="3" presStyleCnt="5">
        <dgm:presLayoutVars>
          <dgm:chPref val="3"/>
        </dgm:presLayoutVars>
      </dgm:prSet>
      <dgm:spPr/>
    </dgm:pt>
    <dgm:pt modelId="{7AC709A7-5413-4ED7-8CC7-42239F49A04C}" type="pres">
      <dgm:prSet presAssocID="{FABBFE36-FCD2-4565-8553-E762BB797556}" presName="level3hierChild" presStyleCnt="0"/>
      <dgm:spPr/>
    </dgm:pt>
    <dgm:pt modelId="{E6EE7A50-57C4-44C7-AC3D-214A373413A6}" type="pres">
      <dgm:prSet presAssocID="{E6AAA8F7-B532-4314-AA0D-767CA6136D85}" presName="conn2-1" presStyleLbl="parChTrans1D2" presStyleIdx="4" presStyleCnt="5"/>
      <dgm:spPr/>
    </dgm:pt>
    <dgm:pt modelId="{E8094619-32FF-4476-8D06-E716F7CE1AC6}" type="pres">
      <dgm:prSet presAssocID="{E6AAA8F7-B532-4314-AA0D-767CA6136D85}" presName="connTx" presStyleLbl="parChTrans1D2" presStyleIdx="4" presStyleCnt="5"/>
      <dgm:spPr/>
    </dgm:pt>
    <dgm:pt modelId="{C48CBCFE-635A-42A7-A1BD-69E96F9A46A6}" type="pres">
      <dgm:prSet presAssocID="{44D014BA-9CE0-4C3C-AA8E-6AA801A1D29B}" presName="root2" presStyleCnt="0"/>
      <dgm:spPr/>
    </dgm:pt>
    <dgm:pt modelId="{5EAD0687-8931-4976-8542-81FE5321BCC4}" type="pres">
      <dgm:prSet presAssocID="{44D014BA-9CE0-4C3C-AA8E-6AA801A1D29B}" presName="LevelTwoTextNode" presStyleLbl="node2" presStyleIdx="4" presStyleCnt="5">
        <dgm:presLayoutVars>
          <dgm:chPref val="3"/>
        </dgm:presLayoutVars>
      </dgm:prSet>
      <dgm:spPr/>
    </dgm:pt>
    <dgm:pt modelId="{1772D12E-9495-402A-900B-FAE8FAB4F138}" type="pres">
      <dgm:prSet presAssocID="{44D014BA-9CE0-4C3C-AA8E-6AA801A1D29B}" presName="level3hierChild" presStyleCnt="0"/>
      <dgm:spPr/>
    </dgm:pt>
  </dgm:ptLst>
  <dgm:cxnLst>
    <dgm:cxn modelId="{CE190900-4B96-47D5-80C5-7C0C334DE82F}" type="presOf" srcId="{923554E6-DA59-4C8A-A561-CED7BB5AFEB9}" destId="{FEA79B2E-7191-40DF-BFFD-4E5AC104D546}" srcOrd="0" destOrd="0" presId="urn:microsoft.com/office/officeart/2008/layout/HorizontalMultiLevelHierarchy"/>
    <dgm:cxn modelId="{34ECD200-E074-4336-84B2-A8EFCB018CB4}" type="presOf" srcId="{76E7718C-B5ED-4EA6-9B10-FB9D65B9045D}" destId="{B3146003-4A48-4F64-8077-8732134DAF66}" srcOrd="0" destOrd="0" presId="urn:microsoft.com/office/officeart/2008/layout/HorizontalMultiLevelHierarchy"/>
    <dgm:cxn modelId="{32C5573B-29FF-4209-B06C-83B4B2BDFEF0}" srcId="{134247C4-CB2D-431E-BC97-5D1A54C61289}" destId="{ECE8F7E7-A572-43AE-BDFC-946831010665}" srcOrd="1" destOrd="0" parTransId="{76E7718C-B5ED-4EA6-9B10-FB9D65B9045D}" sibTransId="{03882B9C-9A54-42FD-958B-DFCC066D69C5}"/>
    <dgm:cxn modelId="{B8631A3E-1C64-49C6-A082-D88AB298D9B1}" type="presOf" srcId="{D566EDEA-0469-479C-A35E-987B2A502E81}" destId="{9345C048-AE22-43F9-B6CC-CA6AAFBA2159}" srcOrd="0" destOrd="0" presId="urn:microsoft.com/office/officeart/2008/layout/HorizontalMultiLevelHierarchy"/>
    <dgm:cxn modelId="{58B52A3F-93D3-4DD3-940A-112942FF0AEF}" type="presOf" srcId="{E6AAA8F7-B532-4314-AA0D-767CA6136D85}" destId="{E6EE7A50-57C4-44C7-AC3D-214A373413A6}" srcOrd="0" destOrd="0" presId="urn:microsoft.com/office/officeart/2008/layout/HorizontalMultiLevelHierarchy"/>
    <dgm:cxn modelId="{FC2CFB60-ABC1-451B-BE44-D7A6A07F8E5A}" srcId="{134247C4-CB2D-431E-BC97-5D1A54C61289}" destId="{C4F45525-B207-499E-955E-4A707FBACDB0}" srcOrd="0" destOrd="0" parTransId="{923554E6-DA59-4C8A-A561-CED7BB5AFEB9}" sibTransId="{85101EC4-F232-41CC-903A-4E69FDF7DA54}"/>
    <dgm:cxn modelId="{8A66FB47-4663-4BE8-BD4C-BB7F33ADBD62}" srcId="{134247C4-CB2D-431E-BC97-5D1A54C61289}" destId="{44D014BA-9CE0-4C3C-AA8E-6AA801A1D29B}" srcOrd="4" destOrd="0" parTransId="{E6AAA8F7-B532-4314-AA0D-767CA6136D85}" sibTransId="{FF411B3E-F8A2-43BD-823E-F71C7C9BC241}"/>
    <dgm:cxn modelId="{6CBF0483-9C99-4512-886C-D322FA4948B7}" srcId="{134247C4-CB2D-431E-BC97-5D1A54C61289}" destId="{D566EDEA-0469-479C-A35E-987B2A502E81}" srcOrd="2" destOrd="0" parTransId="{1E1A5EB6-3949-4518-AF94-81E5F0837924}" sibTransId="{6E9CCF02-6260-42D8-A420-58DB9B77A088}"/>
    <dgm:cxn modelId="{94FABE93-12BA-4ECD-A86D-A85657FF77E4}" type="presOf" srcId="{ECE8F7E7-A572-43AE-BDFC-946831010665}" destId="{A01D8A36-064E-41E6-8DC6-1956EB281EDD}" srcOrd="0" destOrd="0" presId="urn:microsoft.com/office/officeart/2008/layout/HorizontalMultiLevelHierarchy"/>
    <dgm:cxn modelId="{BDEEDE95-B933-4419-AF42-D95A885082C0}" type="presOf" srcId="{B5D2E091-9851-4F96-AB67-D352835BD528}" destId="{B9FF38DC-72BD-4F57-9007-5A467F11A695}" srcOrd="0" destOrd="0" presId="urn:microsoft.com/office/officeart/2008/layout/HorizontalMultiLevelHierarchy"/>
    <dgm:cxn modelId="{2F058C96-4743-441E-BC35-932D659E956D}" type="presOf" srcId="{FABBFE36-FCD2-4565-8553-E762BB797556}" destId="{6C3C1D1D-0CB5-485B-8ACB-F3306397553F}" srcOrd="0" destOrd="0" presId="urn:microsoft.com/office/officeart/2008/layout/HorizontalMultiLevelHierarchy"/>
    <dgm:cxn modelId="{1F903599-15A2-480B-A94A-699E0E5AE645}" type="presOf" srcId="{1E1A5EB6-3949-4518-AF94-81E5F0837924}" destId="{335E0749-9CED-40C3-87EE-586B25B048AA}" srcOrd="1" destOrd="0" presId="urn:microsoft.com/office/officeart/2008/layout/HorizontalMultiLevelHierarchy"/>
    <dgm:cxn modelId="{2DA4259A-6F1E-4E52-82F1-10BBB639EAC5}" srcId="{134247C4-CB2D-431E-BC97-5D1A54C61289}" destId="{FABBFE36-FCD2-4565-8553-E762BB797556}" srcOrd="3" destOrd="0" parTransId="{B5D2E091-9851-4F96-AB67-D352835BD528}" sibTransId="{F8961048-5E64-430C-8D01-D17009E022AC}"/>
    <dgm:cxn modelId="{2A2BA5A4-3C45-4197-A682-2A91A28227CC}" type="presOf" srcId="{44D014BA-9CE0-4C3C-AA8E-6AA801A1D29B}" destId="{5EAD0687-8931-4976-8542-81FE5321BCC4}" srcOrd="0" destOrd="0" presId="urn:microsoft.com/office/officeart/2008/layout/HorizontalMultiLevelHierarchy"/>
    <dgm:cxn modelId="{D19F79AC-1469-4B70-9C61-71A70240961C}" type="presOf" srcId="{E6AAA8F7-B532-4314-AA0D-767CA6136D85}" destId="{E8094619-32FF-4476-8D06-E716F7CE1AC6}" srcOrd="1" destOrd="0" presId="urn:microsoft.com/office/officeart/2008/layout/HorizontalMultiLevelHierarchy"/>
    <dgm:cxn modelId="{3FFD42B5-FEE8-4CCE-8398-D012090E08B6}" type="presOf" srcId="{923554E6-DA59-4C8A-A561-CED7BB5AFEB9}" destId="{592BA707-08FA-493A-9D04-441F697CC173}" srcOrd="1" destOrd="0" presId="urn:microsoft.com/office/officeart/2008/layout/HorizontalMultiLevelHierarchy"/>
    <dgm:cxn modelId="{2A68B4B6-1520-4F31-9871-06CDD9ECF244}" type="presOf" srcId="{134247C4-CB2D-431E-BC97-5D1A54C61289}" destId="{972E7421-5DB3-4E74-B623-5F9F465B31F9}" srcOrd="0" destOrd="0" presId="urn:microsoft.com/office/officeart/2008/layout/HorizontalMultiLevelHierarchy"/>
    <dgm:cxn modelId="{86813DBA-6F0C-4D06-99CA-13B2EFDDB887}" srcId="{6D479616-B81C-452D-96B8-73F594680989}" destId="{134247C4-CB2D-431E-BC97-5D1A54C61289}" srcOrd="0" destOrd="0" parTransId="{F21621EF-9A8D-4DAB-851A-ED82664CAEB5}" sibTransId="{729847A1-E494-4406-9C9C-4A91317028A0}"/>
    <dgm:cxn modelId="{24044EC2-FDA0-4324-B816-1C30D160F87A}" type="presOf" srcId="{1E1A5EB6-3949-4518-AF94-81E5F0837924}" destId="{0205B7A6-7D3B-4359-9C29-B1D7D7ECB213}" srcOrd="0" destOrd="0" presId="urn:microsoft.com/office/officeart/2008/layout/HorizontalMultiLevelHierarchy"/>
    <dgm:cxn modelId="{D3DEBAD6-2D70-4A6A-91FE-2BE505B936F7}" type="presOf" srcId="{6D479616-B81C-452D-96B8-73F594680989}" destId="{AA6418EF-D2CB-4599-85E4-5A7784635ACA}" srcOrd="0" destOrd="0" presId="urn:microsoft.com/office/officeart/2008/layout/HorizontalMultiLevelHierarchy"/>
    <dgm:cxn modelId="{18E08AD7-250D-4C62-8B04-7206DBAF9C64}" type="presOf" srcId="{76E7718C-B5ED-4EA6-9B10-FB9D65B9045D}" destId="{CDEB4B1D-E351-44BC-AEF1-8411E0859F7D}" srcOrd="1" destOrd="0" presId="urn:microsoft.com/office/officeart/2008/layout/HorizontalMultiLevelHierarchy"/>
    <dgm:cxn modelId="{62334CF0-7B01-408B-B7B9-D1D1C2230E57}" type="presOf" srcId="{C4F45525-B207-499E-955E-4A707FBACDB0}" destId="{51A08415-4CA5-4838-9CC1-5BEF852B7942}" srcOrd="0" destOrd="0" presId="urn:microsoft.com/office/officeart/2008/layout/HorizontalMultiLevelHierarchy"/>
    <dgm:cxn modelId="{EA8DA7FA-733E-478B-BF2E-93D0898DAE15}" type="presOf" srcId="{B5D2E091-9851-4F96-AB67-D352835BD528}" destId="{CA00452C-DBC3-4E69-BCB9-F6915617FC96}" srcOrd="1" destOrd="0" presId="urn:microsoft.com/office/officeart/2008/layout/HorizontalMultiLevelHierarchy"/>
    <dgm:cxn modelId="{F0A54734-C956-4A4A-B5B0-38100C583EF4}" type="presParOf" srcId="{AA6418EF-D2CB-4599-85E4-5A7784635ACA}" destId="{48203442-03CA-4D66-BDC4-5FF4AE540262}" srcOrd="0" destOrd="0" presId="urn:microsoft.com/office/officeart/2008/layout/HorizontalMultiLevelHierarchy"/>
    <dgm:cxn modelId="{03DAF4B3-1899-4FF8-9F06-27D84F5EC65F}" type="presParOf" srcId="{48203442-03CA-4D66-BDC4-5FF4AE540262}" destId="{972E7421-5DB3-4E74-B623-5F9F465B31F9}" srcOrd="0" destOrd="0" presId="urn:microsoft.com/office/officeart/2008/layout/HorizontalMultiLevelHierarchy"/>
    <dgm:cxn modelId="{06381669-6BCB-4C68-95AC-D22D9E9BBF60}" type="presParOf" srcId="{48203442-03CA-4D66-BDC4-5FF4AE540262}" destId="{AB42BE2B-E464-41AA-A99F-A0E0F70EA065}" srcOrd="1" destOrd="0" presId="urn:microsoft.com/office/officeart/2008/layout/HorizontalMultiLevelHierarchy"/>
    <dgm:cxn modelId="{8537C7E9-CB77-4E4C-B6D6-493A90C4D592}" type="presParOf" srcId="{AB42BE2B-E464-41AA-A99F-A0E0F70EA065}" destId="{FEA79B2E-7191-40DF-BFFD-4E5AC104D546}" srcOrd="0" destOrd="0" presId="urn:microsoft.com/office/officeart/2008/layout/HorizontalMultiLevelHierarchy"/>
    <dgm:cxn modelId="{EB9F546A-5CBC-405B-BFF8-E1742D675CA7}" type="presParOf" srcId="{FEA79B2E-7191-40DF-BFFD-4E5AC104D546}" destId="{592BA707-08FA-493A-9D04-441F697CC173}" srcOrd="0" destOrd="0" presId="urn:microsoft.com/office/officeart/2008/layout/HorizontalMultiLevelHierarchy"/>
    <dgm:cxn modelId="{0E41FFB9-5950-453E-936D-24734B3E79F2}" type="presParOf" srcId="{AB42BE2B-E464-41AA-A99F-A0E0F70EA065}" destId="{E8BF25B5-AD66-4502-98F5-2C61BB7AEE24}" srcOrd="1" destOrd="0" presId="urn:microsoft.com/office/officeart/2008/layout/HorizontalMultiLevelHierarchy"/>
    <dgm:cxn modelId="{11F13ECA-CBD4-450C-BEFB-C9414D73F22E}" type="presParOf" srcId="{E8BF25B5-AD66-4502-98F5-2C61BB7AEE24}" destId="{51A08415-4CA5-4838-9CC1-5BEF852B7942}" srcOrd="0" destOrd="0" presId="urn:microsoft.com/office/officeart/2008/layout/HorizontalMultiLevelHierarchy"/>
    <dgm:cxn modelId="{BE391E65-B813-439D-BB70-7669856C4DCA}" type="presParOf" srcId="{E8BF25B5-AD66-4502-98F5-2C61BB7AEE24}" destId="{0255114A-4C79-453A-BA6B-73C97BD6B852}" srcOrd="1" destOrd="0" presId="urn:microsoft.com/office/officeart/2008/layout/HorizontalMultiLevelHierarchy"/>
    <dgm:cxn modelId="{A0EA3D04-1518-466B-8ED1-6D06163FFC03}" type="presParOf" srcId="{AB42BE2B-E464-41AA-A99F-A0E0F70EA065}" destId="{B3146003-4A48-4F64-8077-8732134DAF66}" srcOrd="2" destOrd="0" presId="urn:microsoft.com/office/officeart/2008/layout/HorizontalMultiLevelHierarchy"/>
    <dgm:cxn modelId="{0CA17F90-CBB0-4B7C-A76C-B3726F922B19}" type="presParOf" srcId="{B3146003-4A48-4F64-8077-8732134DAF66}" destId="{CDEB4B1D-E351-44BC-AEF1-8411E0859F7D}" srcOrd="0" destOrd="0" presId="urn:microsoft.com/office/officeart/2008/layout/HorizontalMultiLevelHierarchy"/>
    <dgm:cxn modelId="{41684167-470B-4A85-B9E8-EF021EA47780}" type="presParOf" srcId="{AB42BE2B-E464-41AA-A99F-A0E0F70EA065}" destId="{A435BDF0-B954-4A42-A535-3986E5EB9036}" srcOrd="3" destOrd="0" presId="urn:microsoft.com/office/officeart/2008/layout/HorizontalMultiLevelHierarchy"/>
    <dgm:cxn modelId="{0C05DAF8-5D1F-4936-B5D0-659EB5C997E2}" type="presParOf" srcId="{A435BDF0-B954-4A42-A535-3986E5EB9036}" destId="{A01D8A36-064E-41E6-8DC6-1956EB281EDD}" srcOrd="0" destOrd="0" presId="urn:microsoft.com/office/officeart/2008/layout/HorizontalMultiLevelHierarchy"/>
    <dgm:cxn modelId="{F4CE4EEF-815A-4670-B081-CC01A72F4153}" type="presParOf" srcId="{A435BDF0-B954-4A42-A535-3986E5EB9036}" destId="{6769D241-2624-44D2-9CFB-A655FD3AD5E7}" srcOrd="1" destOrd="0" presId="urn:microsoft.com/office/officeart/2008/layout/HorizontalMultiLevelHierarchy"/>
    <dgm:cxn modelId="{17D58339-E5BE-42E3-BE78-9CB5FAB83CD1}" type="presParOf" srcId="{AB42BE2B-E464-41AA-A99F-A0E0F70EA065}" destId="{0205B7A6-7D3B-4359-9C29-B1D7D7ECB213}" srcOrd="4" destOrd="0" presId="urn:microsoft.com/office/officeart/2008/layout/HorizontalMultiLevelHierarchy"/>
    <dgm:cxn modelId="{AED44381-666B-41F7-90D2-70C4BF7A3186}" type="presParOf" srcId="{0205B7A6-7D3B-4359-9C29-B1D7D7ECB213}" destId="{335E0749-9CED-40C3-87EE-586B25B048AA}" srcOrd="0" destOrd="0" presId="urn:microsoft.com/office/officeart/2008/layout/HorizontalMultiLevelHierarchy"/>
    <dgm:cxn modelId="{32A19DC9-08CF-4676-B843-3CD4CB1E19A0}" type="presParOf" srcId="{AB42BE2B-E464-41AA-A99F-A0E0F70EA065}" destId="{6D5628CD-CE47-4323-88CA-C036B142D0C9}" srcOrd="5" destOrd="0" presId="urn:microsoft.com/office/officeart/2008/layout/HorizontalMultiLevelHierarchy"/>
    <dgm:cxn modelId="{075B7CA6-0381-4D42-B42D-75ACD84A1ABD}" type="presParOf" srcId="{6D5628CD-CE47-4323-88CA-C036B142D0C9}" destId="{9345C048-AE22-43F9-B6CC-CA6AAFBA2159}" srcOrd="0" destOrd="0" presId="urn:microsoft.com/office/officeart/2008/layout/HorizontalMultiLevelHierarchy"/>
    <dgm:cxn modelId="{4A17DBC9-841D-41DC-8718-0345A38E99B6}" type="presParOf" srcId="{6D5628CD-CE47-4323-88CA-C036B142D0C9}" destId="{36F8B0D0-321A-4EAC-8046-051BABD81F0F}" srcOrd="1" destOrd="0" presId="urn:microsoft.com/office/officeart/2008/layout/HorizontalMultiLevelHierarchy"/>
    <dgm:cxn modelId="{E00F1BBD-F89B-47D0-9B54-4DB7FBBD9D30}" type="presParOf" srcId="{AB42BE2B-E464-41AA-A99F-A0E0F70EA065}" destId="{B9FF38DC-72BD-4F57-9007-5A467F11A695}" srcOrd="6" destOrd="0" presId="urn:microsoft.com/office/officeart/2008/layout/HorizontalMultiLevelHierarchy"/>
    <dgm:cxn modelId="{7E3E86D8-BCAD-4370-AF69-5D3B33E1CE13}" type="presParOf" srcId="{B9FF38DC-72BD-4F57-9007-5A467F11A695}" destId="{CA00452C-DBC3-4E69-BCB9-F6915617FC96}" srcOrd="0" destOrd="0" presId="urn:microsoft.com/office/officeart/2008/layout/HorizontalMultiLevelHierarchy"/>
    <dgm:cxn modelId="{61DCDC6B-3392-4C6F-927E-578F11080E07}" type="presParOf" srcId="{AB42BE2B-E464-41AA-A99F-A0E0F70EA065}" destId="{DD8240F6-5315-44A1-B571-5FFD5B64D3EE}" srcOrd="7" destOrd="0" presId="urn:microsoft.com/office/officeart/2008/layout/HorizontalMultiLevelHierarchy"/>
    <dgm:cxn modelId="{371B8B9F-E76E-4CA8-BD19-699D73A7EE86}" type="presParOf" srcId="{DD8240F6-5315-44A1-B571-5FFD5B64D3EE}" destId="{6C3C1D1D-0CB5-485B-8ACB-F3306397553F}" srcOrd="0" destOrd="0" presId="urn:microsoft.com/office/officeart/2008/layout/HorizontalMultiLevelHierarchy"/>
    <dgm:cxn modelId="{46E12DD2-6FA1-4536-ADF9-13934393181E}" type="presParOf" srcId="{DD8240F6-5315-44A1-B571-5FFD5B64D3EE}" destId="{7AC709A7-5413-4ED7-8CC7-42239F49A04C}" srcOrd="1" destOrd="0" presId="urn:microsoft.com/office/officeart/2008/layout/HorizontalMultiLevelHierarchy"/>
    <dgm:cxn modelId="{84B4A7CB-B555-44AD-8924-D8BDE9015F6C}" type="presParOf" srcId="{AB42BE2B-E464-41AA-A99F-A0E0F70EA065}" destId="{E6EE7A50-57C4-44C7-AC3D-214A373413A6}" srcOrd="8" destOrd="0" presId="urn:microsoft.com/office/officeart/2008/layout/HorizontalMultiLevelHierarchy"/>
    <dgm:cxn modelId="{8F784CE7-3129-4565-ADD0-2898E546D23B}" type="presParOf" srcId="{E6EE7A50-57C4-44C7-AC3D-214A373413A6}" destId="{E8094619-32FF-4476-8D06-E716F7CE1AC6}" srcOrd="0" destOrd="0" presId="urn:microsoft.com/office/officeart/2008/layout/HorizontalMultiLevelHierarchy"/>
    <dgm:cxn modelId="{DBBFD3F4-563E-4D93-8E16-31CF8D463A5F}" type="presParOf" srcId="{AB42BE2B-E464-41AA-A99F-A0E0F70EA065}" destId="{C48CBCFE-635A-42A7-A1BD-69E96F9A46A6}" srcOrd="9" destOrd="0" presId="urn:microsoft.com/office/officeart/2008/layout/HorizontalMultiLevelHierarchy"/>
    <dgm:cxn modelId="{5D38F101-12B5-4C20-B1C1-4609183B8873}" type="presParOf" srcId="{C48CBCFE-635A-42A7-A1BD-69E96F9A46A6}" destId="{5EAD0687-8931-4976-8542-81FE5321BCC4}" srcOrd="0" destOrd="0" presId="urn:microsoft.com/office/officeart/2008/layout/HorizontalMultiLevelHierarchy"/>
    <dgm:cxn modelId="{80CA5BFC-E63A-4278-95BC-B7C5977C23FD}" type="presParOf" srcId="{C48CBCFE-635A-42A7-A1BD-69E96F9A46A6}" destId="{1772D12E-9495-402A-900B-FAE8FAB4F138}"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2E4A16-769A-42D0-B58D-7F1BA0E0F4C0}" type="doc">
      <dgm:prSet loTypeId="urn:microsoft.com/office/officeart/2005/8/layout/hChevron3" loCatId="process" qsTypeId="urn:microsoft.com/office/officeart/2005/8/quickstyle/simple1" qsCatId="simple" csTypeId="urn:microsoft.com/office/officeart/2005/8/colors/accent1_2" csCatId="accent1" phldr="1"/>
      <dgm:spPr/>
    </dgm:pt>
    <dgm:pt modelId="{01832726-3946-4DC3-9D40-2982797228B2}">
      <dgm:prSet phldrT="[Text]"/>
      <dgm:spPr/>
      <dgm:t>
        <a:bodyPr/>
        <a:lstStyle/>
        <a:p>
          <a:r>
            <a:rPr lang="en-US" dirty="0"/>
            <a:t>Data Transmission</a:t>
          </a:r>
        </a:p>
      </dgm:t>
    </dgm:pt>
    <dgm:pt modelId="{FA10E014-B480-4657-ACD3-5F2613D35838}" type="parTrans" cxnId="{8FC747A2-150C-4A8F-B458-F986FD8B28E3}">
      <dgm:prSet/>
      <dgm:spPr/>
      <dgm:t>
        <a:bodyPr/>
        <a:lstStyle/>
        <a:p>
          <a:endParaRPr lang="en-US"/>
        </a:p>
      </dgm:t>
    </dgm:pt>
    <dgm:pt modelId="{3DC69A3C-B355-4DDB-BF70-484EB0DF5D7B}" type="sibTrans" cxnId="{8FC747A2-150C-4A8F-B458-F986FD8B28E3}">
      <dgm:prSet/>
      <dgm:spPr/>
      <dgm:t>
        <a:bodyPr/>
        <a:lstStyle/>
        <a:p>
          <a:endParaRPr lang="en-US"/>
        </a:p>
      </dgm:t>
    </dgm:pt>
    <dgm:pt modelId="{5FF67AD8-2A13-44E0-A9B5-CCFD17819606}">
      <dgm:prSet phldrT="[Text]"/>
      <dgm:spPr/>
      <dgm:t>
        <a:bodyPr/>
        <a:lstStyle/>
        <a:p>
          <a:r>
            <a:rPr lang="en-US" dirty="0"/>
            <a:t>Feature config and generation</a:t>
          </a:r>
        </a:p>
      </dgm:t>
    </dgm:pt>
    <dgm:pt modelId="{A016AEB9-1F93-4F51-B7C8-65D947ED4A85}" type="parTrans" cxnId="{FCD48034-1E96-462B-A10D-3463D1FEA275}">
      <dgm:prSet/>
      <dgm:spPr/>
      <dgm:t>
        <a:bodyPr/>
        <a:lstStyle/>
        <a:p>
          <a:endParaRPr lang="en-US"/>
        </a:p>
      </dgm:t>
    </dgm:pt>
    <dgm:pt modelId="{D4CC2D19-47F0-42E0-ABEA-93FE3487B21F}" type="sibTrans" cxnId="{FCD48034-1E96-462B-A10D-3463D1FEA275}">
      <dgm:prSet/>
      <dgm:spPr/>
      <dgm:t>
        <a:bodyPr/>
        <a:lstStyle/>
        <a:p>
          <a:endParaRPr lang="en-US"/>
        </a:p>
      </dgm:t>
    </dgm:pt>
    <dgm:pt modelId="{0E243C41-B911-4933-BCF0-2CBACFDE40FE}">
      <dgm:prSet phldrT="[Text]"/>
      <dgm:spPr/>
      <dgm:t>
        <a:bodyPr/>
        <a:lstStyle/>
        <a:p>
          <a:r>
            <a:rPr lang="en-US" dirty="0"/>
            <a:t>Model optimization</a:t>
          </a:r>
        </a:p>
      </dgm:t>
    </dgm:pt>
    <dgm:pt modelId="{4A7503E9-2199-4A32-A62E-B0F4E5CF07E5}" type="parTrans" cxnId="{2543BD72-F404-4760-92E8-998B273CCED8}">
      <dgm:prSet/>
      <dgm:spPr/>
      <dgm:t>
        <a:bodyPr/>
        <a:lstStyle/>
        <a:p>
          <a:endParaRPr lang="en-US"/>
        </a:p>
      </dgm:t>
    </dgm:pt>
    <dgm:pt modelId="{2798EBA2-0A2F-4B27-A47E-B0D905327970}" type="sibTrans" cxnId="{2543BD72-F404-4760-92E8-998B273CCED8}">
      <dgm:prSet/>
      <dgm:spPr/>
      <dgm:t>
        <a:bodyPr/>
        <a:lstStyle/>
        <a:p>
          <a:endParaRPr lang="en-US"/>
        </a:p>
      </dgm:t>
    </dgm:pt>
    <dgm:pt modelId="{604A8ADA-83BF-4C95-8E8E-5DBA3389CE49}">
      <dgm:prSet phldrT="[Text]"/>
      <dgm:spPr/>
      <dgm:t>
        <a:bodyPr/>
        <a:lstStyle/>
        <a:p>
          <a:r>
            <a:rPr lang="en-US" dirty="0"/>
            <a:t>Sample preprocessing</a:t>
          </a:r>
        </a:p>
      </dgm:t>
    </dgm:pt>
    <dgm:pt modelId="{D2DD2186-B3A2-410A-9E19-4BF8AE28305E}" type="parTrans" cxnId="{A1351293-C124-4681-806F-095F1296E7C4}">
      <dgm:prSet/>
      <dgm:spPr/>
      <dgm:t>
        <a:bodyPr/>
        <a:lstStyle/>
        <a:p>
          <a:endParaRPr lang="en-US"/>
        </a:p>
      </dgm:t>
    </dgm:pt>
    <dgm:pt modelId="{B28AB083-3276-41F5-9236-85024132E918}" type="sibTrans" cxnId="{A1351293-C124-4681-806F-095F1296E7C4}">
      <dgm:prSet/>
      <dgm:spPr/>
      <dgm:t>
        <a:bodyPr/>
        <a:lstStyle/>
        <a:p>
          <a:endParaRPr lang="en-US"/>
        </a:p>
      </dgm:t>
    </dgm:pt>
    <dgm:pt modelId="{DAA984C6-0D85-4183-8FE1-7C79B2A753FC}">
      <dgm:prSet phldrT="[Text]"/>
      <dgm:spPr/>
      <dgm:t>
        <a:bodyPr/>
        <a:lstStyle/>
        <a:p>
          <a:r>
            <a:rPr lang="en-US" dirty="0"/>
            <a:t>Incidence table generation</a:t>
          </a:r>
        </a:p>
      </dgm:t>
    </dgm:pt>
    <dgm:pt modelId="{B4272CA0-FFE7-4CD7-AA38-3D8824004B3D}" type="parTrans" cxnId="{8302D660-ADA9-4A98-991F-86D7C7FA0EBE}">
      <dgm:prSet/>
      <dgm:spPr/>
      <dgm:t>
        <a:bodyPr/>
        <a:lstStyle/>
        <a:p>
          <a:endParaRPr lang="en-US"/>
        </a:p>
      </dgm:t>
    </dgm:pt>
    <dgm:pt modelId="{8C4BA0FF-447D-47FF-BBDC-BC6343834F8A}" type="sibTrans" cxnId="{8302D660-ADA9-4A98-991F-86D7C7FA0EBE}">
      <dgm:prSet/>
      <dgm:spPr/>
      <dgm:t>
        <a:bodyPr/>
        <a:lstStyle/>
        <a:p>
          <a:endParaRPr lang="en-US"/>
        </a:p>
      </dgm:t>
    </dgm:pt>
    <dgm:pt modelId="{F0E45531-7833-40DA-B5AD-09D274B1CA54}">
      <dgm:prSet phldrT="[Text]"/>
      <dgm:spPr/>
      <dgm:t>
        <a:bodyPr/>
        <a:lstStyle/>
        <a:p>
          <a:r>
            <a:rPr lang="en-US" dirty="0"/>
            <a:t>Validation and sampling</a:t>
          </a:r>
        </a:p>
      </dgm:t>
    </dgm:pt>
    <dgm:pt modelId="{3E6DB4B8-8630-46CA-82D8-AEE70BD408C3}" type="sibTrans" cxnId="{A7286749-F951-4BF9-B563-3E5DE015C220}">
      <dgm:prSet/>
      <dgm:spPr/>
      <dgm:t>
        <a:bodyPr/>
        <a:lstStyle/>
        <a:p>
          <a:endParaRPr lang="en-US"/>
        </a:p>
      </dgm:t>
    </dgm:pt>
    <dgm:pt modelId="{72C10871-A2DA-4F79-A532-4F4ED98E2C45}" type="parTrans" cxnId="{A7286749-F951-4BF9-B563-3E5DE015C220}">
      <dgm:prSet/>
      <dgm:spPr/>
      <dgm:t>
        <a:bodyPr/>
        <a:lstStyle/>
        <a:p>
          <a:endParaRPr lang="en-US"/>
        </a:p>
      </dgm:t>
    </dgm:pt>
    <dgm:pt modelId="{9C96B013-5C5C-44AA-8A64-1A604C42867B}">
      <dgm:prSet phldrT="[Text]"/>
      <dgm:spPr/>
      <dgm:t>
        <a:bodyPr/>
        <a:lstStyle/>
        <a:p>
          <a:r>
            <a:rPr lang="en-US" dirty="0"/>
            <a:t>Data </a:t>
          </a:r>
          <a:r>
            <a:rPr lang="en-US" dirty="0" err="1"/>
            <a:t>Preproc</a:t>
          </a:r>
          <a:endParaRPr lang="en-US" dirty="0"/>
        </a:p>
      </dgm:t>
    </dgm:pt>
    <dgm:pt modelId="{A587816D-EFFD-4531-A466-F93022E9CA5B}" type="sibTrans" cxnId="{089245BC-51F6-4101-B4EE-3D18C4EA35BB}">
      <dgm:prSet/>
      <dgm:spPr/>
      <dgm:t>
        <a:bodyPr/>
        <a:lstStyle/>
        <a:p>
          <a:endParaRPr lang="en-US"/>
        </a:p>
      </dgm:t>
    </dgm:pt>
    <dgm:pt modelId="{ED141450-4D79-48D2-9F53-933E3635046A}" type="parTrans" cxnId="{089245BC-51F6-4101-B4EE-3D18C4EA35BB}">
      <dgm:prSet/>
      <dgm:spPr/>
      <dgm:t>
        <a:bodyPr/>
        <a:lstStyle/>
        <a:p>
          <a:endParaRPr lang="en-US"/>
        </a:p>
      </dgm:t>
    </dgm:pt>
    <dgm:pt modelId="{FBDEC935-3941-4836-BC18-972F92B5C7D4}">
      <dgm:prSet phldrT="[Text]"/>
      <dgm:spPr/>
      <dgm:t>
        <a:bodyPr/>
        <a:lstStyle/>
        <a:p>
          <a:r>
            <a:rPr lang="en-US" dirty="0"/>
            <a:t>Feature preprocessing</a:t>
          </a:r>
        </a:p>
      </dgm:t>
    </dgm:pt>
    <dgm:pt modelId="{8F5170DA-FCCB-46D8-B43E-1CC6726B02C9}" type="parTrans" cxnId="{A557E79F-A818-4A4E-8669-82AB62E66301}">
      <dgm:prSet/>
      <dgm:spPr/>
      <dgm:t>
        <a:bodyPr/>
        <a:lstStyle/>
        <a:p>
          <a:endParaRPr lang="en-US"/>
        </a:p>
      </dgm:t>
    </dgm:pt>
    <dgm:pt modelId="{3F850A13-F799-498C-9BAC-A331E5E3D72D}" type="sibTrans" cxnId="{A557E79F-A818-4A4E-8669-82AB62E66301}">
      <dgm:prSet/>
      <dgm:spPr/>
      <dgm:t>
        <a:bodyPr/>
        <a:lstStyle/>
        <a:p>
          <a:endParaRPr lang="en-US"/>
        </a:p>
      </dgm:t>
    </dgm:pt>
    <dgm:pt modelId="{3DB184E5-2293-4148-A5E6-96D90CEBD25F}">
      <dgm:prSet phldrT="[Text]"/>
      <dgm:spPr/>
      <dgm:t>
        <a:bodyPr/>
        <a:lstStyle/>
        <a:p>
          <a:r>
            <a:rPr lang="en-US" dirty="0"/>
            <a:t>Feature range optimization and selection</a:t>
          </a:r>
        </a:p>
      </dgm:t>
    </dgm:pt>
    <dgm:pt modelId="{0E2173EF-700F-49FA-8FCB-CCF1B9942954}" type="parTrans" cxnId="{FC1E40AA-4EFA-4318-A081-1FA61650F464}">
      <dgm:prSet/>
      <dgm:spPr/>
      <dgm:t>
        <a:bodyPr/>
        <a:lstStyle/>
        <a:p>
          <a:endParaRPr lang="en-US"/>
        </a:p>
      </dgm:t>
    </dgm:pt>
    <dgm:pt modelId="{7DEDEE51-1367-41F7-8B08-658CF60064FF}" type="sibTrans" cxnId="{FC1E40AA-4EFA-4318-A081-1FA61650F464}">
      <dgm:prSet/>
      <dgm:spPr/>
      <dgm:t>
        <a:bodyPr/>
        <a:lstStyle/>
        <a:p>
          <a:endParaRPr lang="en-US"/>
        </a:p>
      </dgm:t>
    </dgm:pt>
    <dgm:pt modelId="{0F0DFFB5-4BA5-4271-BCC8-B90995638672}">
      <dgm:prSet phldrT="[Text]"/>
      <dgm:spPr/>
      <dgm:t>
        <a:bodyPr/>
        <a:lstStyle/>
        <a:p>
          <a:r>
            <a:rPr lang="en-US" dirty="0"/>
            <a:t>Model benchmarking</a:t>
          </a:r>
        </a:p>
      </dgm:t>
    </dgm:pt>
    <dgm:pt modelId="{40DF2992-6181-4C87-921B-4251A0655A79}" type="parTrans" cxnId="{4DA2FADC-11C7-4EA6-9565-4E30CB64AEFE}">
      <dgm:prSet/>
      <dgm:spPr/>
      <dgm:t>
        <a:bodyPr/>
        <a:lstStyle/>
        <a:p>
          <a:endParaRPr lang="en-US"/>
        </a:p>
      </dgm:t>
    </dgm:pt>
    <dgm:pt modelId="{5FE26C19-FAC3-4743-B2BE-7EFBFE69D678}" type="sibTrans" cxnId="{4DA2FADC-11C7-4EA6-9565-4E30CB64AEFE}">
      <dgm:prSet/>
      <dgm:spPr/>
      <dgm:t>
        <a:bodyPr/>
        <a:lstStyle/>
        <a:p>
          <a:endParaRPr lang="en-US"/>
        </a:p>
      </dgm:t>
    </dgm:pt>
    <dgm:pt modelId="{E0C38B9E-DC55-4B47-8FC3-33628E685215}">
      <dgm:prSet phldrT="[Text]"/>
      <dgm:spPr/>
      <dgm:t>
        <a:bodyPr/>
        <a:lstStyle/>
        <a:p>
          <a:r>
            <a:rPr lang="en-US" dirty="0"/>
            <a:t>Model deployment</a:t>
          </a:r>
        </a:p>
      </dgm:t>
    </dgm:pt>
    <dgm:pt modelId="{239FBBBF-C7A9-4427-BA75-CED49BCD019F}" type="parTrans" cxnId="{ADD0DC8A-AC8E-40A4-9288-C5F92449CD76}">
      <dgm:prSet/>
      <dgm:spPr/>
      <dgm:t>
        <a:bodyPr/>
        <a:lstStyle/>
        <a:p>
          <a:endParaRPr lang="en-US"/>
        </a:p>
      </dgm:t>
    </dgm:pt>
    <dgm:pt modelId="{31BB3516-1C52-422D-AA3D-09F18D0AEA89}" type="sibTrans" cxnId="{ADD0DC8A-AC8E-40A4-9288-C5F92449CD76}">
      <dgm:prSet/>
      <dgm:spPr/>
      <dgm:t>
        <a:bodyPr/>
        <a:lstStyle/>
        <a:p>
          <a:endParaRPr lang="en-US"/>
        </a:p>
      </dgm:t>
    </dgm:pt>
    <dgm:pt modelId="{25D2B9B3-1E5D-41DC-8B7E-03C0AE06B55F}" type="pres">
      <dgm:prSet presAssocID="{4D2E4A16-769A-42D0-B58D-7F1BA0E0F4C0}" presName="Name0" presStyleCnt="0">
        <dgm:presLayoutVars>
          <dgm:dir/>
          <dgm:resizeHandles val="exact"/>
        </dgm:presLayoutVars>
      </dgm:prSet>
      <dgm:spPr/>
    </dgm:pt>
    <dgm:pt modelId="{2EAD8FD4-7F99-4A25-9D66-118E2DBE128E}" type="pres">
      <dgm:prSet presAssocID="{01832726-3946-4DC3-9D40-2982797228B2}" presName="parTxOnly" presStyleLbl="node1" presStyleIdx="0" presStyleCnt="11">
        <dgm:presLayoutVars>
          <dgm:bulletEnabled val="1"/>
        </dgm:presLayoutVars>
      </dgm:prSet>
      <dgm:spPr/>
    </dgm:pt>
    <dgm:pt modelId="{177AA29D-3D6F-46BA-96FA-6E6C3937753D}" type="pres">
      <dgm:prSet presAssocID="{3DC69A3C-B355-4DDB-BF70-484EB0DF5D7B}" presName="parSpace" presStyleCnt="0"/>
      <dgm:spPr/>
    </dgm:pt>
    <dgm:pt modelId="{1E477C6D-CFDF-49DA-99B7-B41DEBB41EE2}" type="pres">
      <dgm:prSet presAssocID="{9C96B013-5C5C-44AA-8A64-1A604C42867B}" presName="parTxOnly" presStyleLbl="node1" presStyleIdx="1" presStyleCnt="11">
        <dgm:presLayoutVars>
          <dgm:bulletEnabled val="1"/>
        </dgm:presLayoutVars>
      </dgm:prSet>
      <dgm:spPr/>
    </dgm:pt>
    <dgm:pt modelId="{578D45B0-750B-4FCA-B1E9-49EE3E5A9D9B}" type="pres">
      <dgm:prSet presAssocID="{A587816D-EFFD-4531-A466-F93022E9CA5B}" presName="parSpace" presStyleCnt="0"/>
      <dgm:spPr/>
    </dgm:pt>
    <dgm:pt modelId="{3B6D79D4-38C5-4973-9CE1-84E7E631C7E4}" type="pres">
      <dgm:prSet presAssocID="{F0E45531-7833-40DA-B5AD-09D274B1CA54}" presName="parTxOnly" presStyleLbl="node1" presStyleIdx="2" presStyleCnt="11">
        <dgm:presLayoutVars>
          <dgm:bulletEnabled val="1"/>
        </dgm:presLayoutVars>
      </dgm:prSet>
      <dgm:spPr/>
    </dgm:pt>
    <dgm:pt modelId="{96D216CF-0B78-46E8-9C9D-383E439AA77B}" type="pres">
      <dgm:prSet presAssocID="{3E6DB4B8-8630-46CA-82D8-AEE70BD408C3}" presName="parSpace" presStyleCnt="0"/>
      <dgm:spPr/>
    </dgm:pt>
    <dgm:pt modelId="{D638785E-1F8D-403D-843B-114C4E475111}" type="pres">
      <dgm:prSet presAssocID="{604A8ADA-83BF-4C95-8E8E-5DBA3389CE49}" presName="parTxOnly" presStyleLbl="node1" presStyleIdx="3" presStyleCnt="11">
        <dgm:presLayoutVars>
          <dgm:bulletEnabled val="1"/>
        </dgm:presLayoutVars>
      </dgm:prSet>
      <dgm:spPr/>
    </dgm:pt>
    <dgm:pt modelId="{840D7845-2CF9-44B6-8B6B-7E3EBAA3B251}" type="pres">
      <dgm:prSet presAssocID="{B28AB083-3276-41F5-9236-85024132E918}" presName="parSpace" presStyleCnt="0"/>
      <dgm:spPr/>
    </dgm:pt>
    <dgm:pt modelId="{4E3270F6-6352-44F6-919F-0B24E1879639}" type="pres">
      <dgm:prSet presAssocID="{DAA984C6-0D85-4183-8FE1-7C79B2A753FC}" presName="parTxOnly" presStyleLbl="node1" presStyleIdx="4" presStyleCnt="11">
        <dgm:presLayoutVars>
          <dgm:bulletEnabled val="1"/>
        </dgm:presLayoutVars>
      </dgm:prSet>
      <dgm:spPr/>
    </dgm:pt>
    <dgm:pt modelId="{39397788-5A32-4BEA-8639-119B6CA5C8B7}" type="pres">
      <dgm:prSet presAssocID="{8C4BA0FF-447D-47FF-BBDC-BC6343834F8A}" presName="parSpace" presStyleCnt="0"/>
      <dgm:spPr/>
    </dgm:pt>
    <dgm:pt modelId="{8FB9FEE6-59E8-4587-8AA7-47D8BCC21B74}" type="pres">
      <dgm:prSet presAssocID="{5FF67AD8-2A13-44E0-A9B5-CCFD17819606}" presName="parTxOnly" presStyleLbl="node1" presStyleIdx="5" presStyleCnt="11">
        <dgm:presLayoutVars>
          <dgm:bulletEnabled val="1"/>
        </dgm:presLayoutVars>
      </dgm:prSet>
      <dgm:spPr/>
    </dgm:pt>
    <dgm:pt modelId="{7FCAA239-3ACA-4A25-BBA7-340FCFFC753C}" type="pres">
      <dgm:prSet presAssocID="{D4CC2D19-47F0-42E0-ABEA-93FE3487B21F}" presName="parSpace" presStyleCnt="0"/>
      <dgm:spPr/>
    </dgm:pt>
    <dgm:pt modelId="{844A170A-D600-4181-91D2-6F3268C0996D}" type="pres">
      <dgm:prSet presAssocID="{FBDEC935-3941-4836-BC18-972F92B5C7D4}" presName="parTxOnly" presStyleLbl="node1" presStyleIdx="6" presStyleCnt="11">
        <dgm:presLayoutVars>
          <dgm:bulletEnabled val="1"/>
        </dgm:presLayoutVars>
      </dgm:prSet>
      <dgm:spPr/>
    </dgm:pt>
    <dgm:pt modelId="{4CDB04B7-C539-493C-8442-6E04F30F98E9}" type="pres">
      <dgm:prSet presAssocID="{3F850A13-F799-498C-9BAC-A331E5E3D72D}" presName="parSpace" presStyleCnt="0"/>
      <dgm:spPr/>
    </dgm:pt>
    <dgm:pt modelId="{B767DD97-ED2D-4FF9-A29A-086865D3C619}" type="pres">
      <dgm:prSet presAssocID="{3DB184E5-2293-4148-A5E6-96D90CEBD25F}" presName="parTxOnly" presStyleLbl="node1" presStyleIdx="7" presStyleCnt="11">
        <dgm:presLayoutVars>
          <dgm:bulletEnabled val="1"/>
        </dgm:presLayoutVars>
      </dgm:prSet>
      <dgm:spPr/>
    </dgm:pt>
    <dgm:pt modelId="{3EA8FBF8-2A13-4466-9812-8E6F8F929733}" type="pres">
      <dgm:prSet presAssocID="{7DEDEE51-1367-41F7-8B08-658CF60064FF}" presName="parSpace" presStyleCnt="0"/>
      <dgm:spPr/>
    </dgm:pt>
    <dgm:pt modelId="{AA454228-4966-4BF0-A52F-764229BF526B}" type="pres">
      <dgm:prSet presAssocID="{0E243C41-B911-4933-BCF0-2CBACFDE40FE}" presName="parTxOnly" presStyleLbl="node1" presStyleIdx="8" presStyleCnt="11">
        <dgm:presLayoutVars>
          <dgm:bulletEnabled val="1"/>
        </dgm:presLayoutVars>
      </dgm:prSet>
      <dgm:spPr/>
    </dgm:pt>
    <dgm:pt modelId="{B39B8E7E-3B6E-4CC6-9EF8-5FE1D9D88DF8}" type="pres">
      <dgm:prSet presAssocID="{2798EBA2-0A2F-4B27-A47E-B0D905327970}" presName="parSpace" presStyleCnt="0"/>
      <dgm:spPr/>
    </dgm:pt>
    <dgm:pt modelId="{DA8996AF-E5A2-4779-A5AA-BB41E41D80B9}" type="pres">
      <dgm:prSet presAssocID="{0F0DFFB5-4BA5-4271-BCC8-B90995638672}" presName="parTxOnly" presStyleLbl="node1" presStyleIdx="9" presStyleCnt="11">
        <dgm:presLayoutVars>
          <dgm:bulletEnabled val="1"/>
        </dgm:presLayoutVars>
      </dgm:prSet>
      <dgm:spPr/>
    </dgm:pt>
    <dgm:pt modelId="{2179E16F-C6A0-4139-8BBD-4692A15A66FD}" type="pres">
      <dgm:prSet presAssocID="{5FE26C19-FAC3-4743-B2BE-7EFBFE69D678}" presName="parSpace" presStyleCnt="0"/>
      <dgm:spPr/>
    </dgm:pt>
    <dgm:pt modelId="{4A21F0F2-C38A-4A7F-AA22-5A8C5267B4DF}" type="pres">
      <dgm:prSet presAssocID="{E0C38B9E-DC55-4B47-8FC3-33628E685215}" presName="parTxOnly" presStyleLbl="node1" presStyleIdx="10" presStyleCnt="11">
        <dgm:presLayoutVars>
          <dgm:bulletEnabled val="1"/>
        </dgm:presLayoutVars>
      </dgm:prSet>
      <dgm:spPr/>
    </dgm:pt>
  </dgm:ptLst>
  <dgm:cxnLst>
    <dgm:cxn modelId="{C09D6331-EFD3-436C-A3C7-CA63813941C5}" type="presOf" srcId="{5FF67AD8-2A13-44E0-A9B5-CCFD17819606}" destId="{8FB9FEE6-59E8-4587-8AA7-47D8BCC21B74}" srcOrd="0" destOrd="0" presId="urn:microsoft.com/office/officeart/2005/8/layout/hChevron3"/>
    <dgm:cxn modelId="{FCD48034-1E96-462B-A10D-3463D1FEA275}" srcId="{4D2E4A16-769A-42D0-B58D-7F1BA0E0F4C0}" destId="{5FF67AD8-2A13-44E0-A9B5-CCFD17819606}" srcOrd="5" destOrd="0" parTransId="{A016AEB9-1F93-4F51-B7C8-65D947ED4A85}" sibTransId="{D4CC2D19-47F0-42E0-ABEA-93FE3487B21F}"/>
    <dgm:cxn modelId="{1633B83D-F3B3-4D2C-99A3-769ED81C077F}" type="presOf" srcId="{01832726-3946-4DC3-9D40-2982797228B2}" destId="{2EAD8FD4-7F99-4A25-9D66-118E2DBE128E}" srcOrd="0" destOrd="0" presId="urn:microsoft.com/office/officeart/2005/8/layout/hChevron3"/>
    <dgm:cxn modelId="{8302D660-ADA9-4A98-991F-86D7C7FA0EBE}" srcId="{4D2E4A16-769A-42D0-B58D-7F1BA0E0F4C0}" destId="{DAA984C6-0D85-4183-8FE1-7C79B2A753FC}" srcOrd="4" destOrd="0" parTransId="{B4272CA0-FFE7-4CD7-AA38-3D8824004B3D}" sibTransId="{8C4BA0FF-447D-47FF-BBDC-BC6343834F8A}"/>
    <dgm:cxn modelId="{A7286749-F951-4BF9-B563-3E5DE015C220}" srcId="{4D2E4A16-769A-42D0-B58D-7F1BA0E0F4C0}" destId="{F0E45531-7833-40DA-B5AD-09D274B1CA54}" srcOrd="2" destOrd="0" parTransId="{72C10871-A2DA-4F79-A532-4F4ED98E2C45}" sibTransId="{3E6DB4B8-8630-46CA-82D8-AEE70BD408C3}"/>
    <dgm:cxn modelId="{C45CCC69-F004-42D7-B2A1-E1D2B9D60EF2}" type="presOf" srcId="{F0E45531-7833-40DA-B5AD-09D274B1CA54}" destId="{3B6D79D4-38C5-4973-9CE1-84E7E631C7E4}" srcOrd="0" destOrd="0" presId="urn:microsoft.com/office/officeart/2005/8/layout/hChevron3"/>
    <dgm:cxn modelId="{5CC7F970-8EDC-4549-81AF-2B4E17AE628D}" type="presOf" srcId="{9C96B013-5C5C-44AA-8A64-1A604C42867B}" destId="{1E477C6D-CFDF-49DA-99B7-B41DEBB41EE2}" srcOrd="0" destOrd="0" presId="urn:microsoft.com/office/officeart/2005/8/layout/hChevron3"/>
    <dgm:cxn modelId="{2543BD72-F404-4760-92E8-998B273CCED8}" srcId="{4D2E4A16-769A-42D0-B58D-7F1BA0E0F4C0}" destId="{0E243C41-B911-4933-BCF0-2CBACFDE40FE}" srcOrd="8" destOrd="0" parTransId="{4A7503E9-2199-4A32-A62E-B0F4E5CF07E5}" sibTransId="{2798EBA2-0A2F-4B27-A47E-B0D905327970}"/>
    <dgm:cxn modelId="{ADD0DC8A-AC8E-40A4-9288-C5F92449CD76}" srcId="{4D2E4A16-769A-42D0-B58D-7F1BA0E0F4C0}" destId="{E0C38B9E-DC55-4B47-8FC3-33628E685215}" srcOrd="10" destOrd="0" parTransId="{239FBBBF-C7A9-4427-BA75-CED49BCD019F}" sibTransId="{31BB3516-1C52-422D-AA3D-09F18D0AEA89}"/>
    <dgm:cxn modelId="{A1351293-C124-4681-806F-095F1296E7C4}" srcId="{4D2E4A16-769A-42D0-B58D-7F1BA0E0F4C0}" destId="{604A8ADA-83BF-4C95-8E8E-5DBA3389CE49}" srcOrd="3" destOrd="0" parTransId="{D2DD2186-B3A2-410A-9E19-4BF8AE28305E}" sibTransId="{B28AB083-3276-41F5-9236-85024132E918}"/>
    <dgm:cxn modelId="{A3891B99-F87C-4C0E-9B57-AE2DD619B6FC}" type="presOf" srcId="{DAA984C6-0D85-4183-8FE1-7C79B2A753FC}" destId="{4E3270F6-6352-44F6-919F-0B24E1879639}" srcOrd="0" destOrd="0" presId="urn:microsoft.com/office/officeart/2005/8/layout/hChevron3"/>
    <dgm:cxn modelId="{4F2C6F9A-0A51-4943-B55A-3F14A81885B2}" type="presOf" srcId="{E0C38B9E-DC55-4B47-8FC3-33628E685215}" destId="{4A21F0F2-C38A-4A7F-AA22-5A8C5267B4DF}" srcOrd="0" destOrd="0" presId="urn:microsoft.com/office/officeart/2005/8/layout/hChevron3"/>
    <dgm:cxn modelId="{6726F09C-8F12-4724-8285-682E7D91B177}" type="presOf" srcId="{604A8ADA-83BF-4C95-8E8E-5DBA3389CE49}" destId="{D638785E-1F8D-403D-843B-114C4E475111}" srcOrd="0" destOrd="0" presId="urn:microsoft.com/office/officeart/2005/8/layout/hChevron3"/>
    <dgm:cxn modelId="{A557E79F-A818-4A4E-8669-82AB62E66301}" srcId="{4D2E4A16-769A-42D0-B58D-7F1BA0E0F4C0}" destId="{FBDEC935-3941-4836-BC18-972F92B5C7D4}" srcOrd="6" destOrd="0" parTransId="{8F5170DA-FCCB-46D8-B43E-1CC6726B02C9}" sibTransId="{3F850A13-F799-498C-9BAC-A331E5E3D72D}"/>
    <dgm:cxn modelId="{DEF226A0-5373-4762-8198-5026308BEA5A}" type="presOf" srcId="{FBDEC935-3941-4836-BC18-972F92B5C7D4}" destId="{844A170A-D600-4181-91D2-6F3268C0996D}" srcOrd="0" destOrd="0" presId="urn:microsoft.com/office/officeart/2005/8/layout/hChevron3"/>
    <dgm:cxn modelId="{8FC747A2-150C-4A8F-B458-F986FD8B28E3}" srcId="{4D2E4A16-769A-42D0-B58D-7F1BA0E0F4C0}" destId="{01832726-3946-4DC3-9D40-2982797228B2}" srcOrd="0" destOrd="0" parTransId="{FA10E014-B480-4657-ACD3-5F2613D35838}" sibTransId="{3DC69A3C-B355-4DDB-BF70-484EB0DF5D7B}"/>
    <dgm:cxn modelId="{FC1E40AA-4EFA-4318-A081-1FA61650F464}" srcId="{4D2E4A16-769A-42D0-B58D-7F1BA0E0F4C0}" destId="{3DB184E5-2293-4148-A5E6-96D90CEBD25F}" srcOrd="7" destOrd="0" parTransId="{0E2173EF-700F-49FA-8FCB-CCF1B9942954}" sibTransId="{7DEDEE51-1367-41F7-8B08-658CF60064FF}"/>
    <dgm:cxn modelId="{670E7AB1-A6E4-47F3-9CE8-4BBC06F0F18B}" type="presOf" srcId="{4D2E4A16-769A-42D0-B58D-7F1BA0E0F4C0}" destId="{25D2B9B3-1E5D-41DC-8B7E-03C0AE06B55F}" srcOrd="0" destOrd="0" presId="urn:microsoft.com/office/officeart/2005/8/layout/hChevron3"/>
    <dgm:cxn modelId="{089245BC-51F6-4101-B4EE-3D18C4EA35BB}" srcId="{4D2E4A16-769A-42D0-B58D-7F1BA0E0F4C0}" destId="{9C96B013-5C5C-44AA-8A64-1A604C42867B}" srcOrd="1" destOrd="0" parTransId="{ED141450-4D79-48D2-9F53-933E3635046A}" sibTransId="{A587816D-EFFD-4531-A466-F93022E9CA5B}"/>
    <dgm:cxn modelId="{4DA2FADC-11C7-4EA6-9565-4E30CB64AEFE}" srcId="{4D2E4A16-769A-42D0-B58D-7F1BA0E0F4C0}" destId="{0F0DFFB5-4BA5-4271-BCC8-B90995638672}" srcOrd="9" destOrd="0" parTransId="{40DF2992-6181-4C87-921B-4251A0655A79}" sibTransId="{5FE26C19-FAC3-4743-B2BE-7EFBFE69D678}"/>
    <dgm:cxn modelId="{2D6645EF-B0D9-42EA-8271-81760E194258}" type="presOf" srcId="{3DB184E5-2293-4148-A5E6-96D90CEBD25F}" destId="{B767DD97-ED2D-4FF9-A29A-086865D3C619}" srcOrd="0" destOrd="0" presId="urn:microsoft.com/office/officeart/2005/8/layout/hChevron3"/>
    <dgm:cxn modelId="{E75FA6F0-1D60-4152-A2B9-927AB8947FC5}" type="presOf" srcId="{0F0DFFB5-4BA5-4271-BCC8-B90995638672}" destId="{DA8996AF-E5A2-4779-A5AA-BB41E41D80B9}" srcOrd="0" destOrd="0" presId="urn:microsoft.com/office/officeart/2005/8/layout/hChevron3"/>
    <dgm:cxn modelId="{6045E2F5-B2B4-4548-ADFC-6C01908E85D1}" type="presOf" srcId="{0E243C41-B911-4933-BCF0-2CBACFDE40FE}" destId="{AA454228-4966-4BF0-A52F-764229BF526B}" srcOrd="0" destOrd="0" presId="urn:microsoft.com/office/officeart/2005/8/layout/hChevron3"/>
    <dgm:cxn modelId="{4DFFD762-C458-40CD-AE27-3DE11929B518}" type="presParOf" srcId="{25D2B9B3-1E5D-41DC-8B7E-03C0AE06B55F}" destId="{2EAD8FD4-7F99-4A25-9D66-118E2DBE128E}" srcOrd="0" destOrd="0" presId="urn:microsoft.com/office/officeart/2005/8/layout/hChevron3"/>
    <dgm:cxn modelId="{6FD70A58-1783-44DF-8625-678AF71B18C4}" type="presParOf" srcId="{25D2B9B3-1E5D-41DC-8B7E-03C0AE06B55F}" destId="{177AA29D-3D6F-46BA-96FA-6E6C3937753D}" srcOrd="1" destOrd="0" presId="urn:microsoft.com/office/officeart/2005/8/layout/hChevron3"/>
    <dgm:cxn modelId="{EAA538A1-B9CB-4FB2-816D-634AE1E346F2}" type="presParOf" srcId="{25D2B9B3-1E5D-41DC-8B7E-03C0AE06B55F}" destId="{1E477C6D-CFDF-49DA-99B7-B41DEBB41EE2}" srcOrd="2" destOrd="0" presId="urn:microsoft.com/office/officeart/2005/8/layout/hChevron3"/>
    <dgm:cxn modelId="{91C72354-6333-42E8-9741-4D4BD0973DDF}" type="presParOf" srcId="{25D2B9B3-1E5D-41DC-8B7E-03C0AE06B55F}" destId="{578D45B0-750B-4FCA-B1E9-49EE3E5A9D9B}" srcOrd="3" destOrd="0" presId="urn:microsoft.com/office/officeart/2005/8/layout/hChevron3"/>
    <dgm:cxn modelId="{DE154CF5-9166-4E68-8E8F-A60B2ED7C779}" type="presParOf" srcId="{25D2B9B3-1E5D-41DC-8B7E-03C0AE06B55F}" destId="{3B6D79D4-38C5-4973-9CE1-84E7E631C7E4}" srcOrd="4" destOrd="0" presId="urn:microsoft.com/office/officeart/2005/8/layout/hChevron3"/>
    <dgm:cxn modelId="{97BB6E91-1C6B-404A-BF9C-61BF24957B91}" type="presParOf" srcId="{25D2B9B3-1E5D-41DC-8B7E-03C0AE06B55F}" destId="{96D216CF-0B78-46E8-9C9D-383E439AA77B}" srcOrd="5" destOrd="0" presId="urn:microsoft.com/office/officeart/2005/8/layout/hChevron3"/>
    <dgm:cxn modelId="{DA7190D0-86F2-48EF-B3BB-9DD992C0D4C7}" type="presParOf" srcId="{25D2B9B3-1E5D-41DC-8B7E-03C0AE06B55F}" destId="{D638785E-1F8D-403D-843B-114C4E475111}" srcOrd="6" destOrd="0" presId="urn:microsoft.com/office/officeart/2005/8/layout/hChevron3"/>
    <dgm:cxn modelId="{C2FA3F20-76F7-44BF-A6B9-9E9860171C7E}" type="presParOf" srcId="{25D2B9B3-1E5D-41DC-8B7E-03C0AE06B55F}" destId="{840D7845-2CF9-44B6-8B6B-7E3EBAA3B251}" srcOrd="7" destOrd="0" presId="urn:microsoft.com/office/officeart/2005/8/layout/hChevron3"/>
    <dgm:cxn modelId="{DCB9BF9C-CB51-4871-BE36-E77B4617B6B8}" type="presParOf" srcId="{25D2B9B3-1E5D-41DC-8B7E-03C0AE06B55F}" destId="{4E3270F6-6352-44F6-919F-0B24E1879639}" srcOrd="8" destOrd="0" presId="urn:microsoft.com/office/officeart/2005/8/layout/hChevron3"/>
    <dgm:cxn modelId="{2A36CEFD-29BC-48AA-9835-494A8A7DE603}" type="presParOf" srcId="{25D2B9B3-1E5D-41DC-8B7E-03C0AE06B55F}" destId="{39397788-5A32-4BEA-8639-119B6CA5C8B7}" srcOrd="9" destOrd="0" presId="urn:microsoft.com/office/officeart/2005/8/layout/hChevron3"/>
    <dgm:cxn modelId="{6C8AE61C-A068-4055-ADF2-5E68698127B1}" type="presParOf" srcId="{25D2B9B3-1E5D-41DC-8B7E-03C0AE06B55F}" destId="{8FB9FEE6-59E8-4587-8AA7-47D8BCC21B74}" srcOrd="10" destOrd="0" presId="urn:microsoft.com/office/officeart/2005/8/layout/hChevron3"/>
    <dgm:cxn modelId="{C2FAC3D0-7F13-489F-81DF-2BD4549148A9}" type="presParOf" srcId="{25D2B9B3-1E5D-41DC-8B7E-03C0AE06B55F}" destId="{7FCAA239-3ACA-4A25-BBA7-340FCFFC753C}" srcOrd="11" destOrd="0" presId="urn:microsoft.com/office/officeart/2005/8/layout/hChevron3"/>
    <dgm:cxn modelId="{9C711629-1E2B-420A-A6A2-2F644E5FA2E9}" type="presParOf" srcId="{25D2B9B3-1E5D-41DC-8B7E-03C0AE06B55F}" destId="{844A170A-D600-4181-91D2-6F3268C0996D}" srcOrd="12" destOrd="0" presId="urn:microsoft.com/office/officeart/2005/8/layout/hChevron3"/>
    <dgm:cxn modelId="{DFB20395-EEAD-4B39-A55C-643B6F74C6EA}" type="presParOf" srcId="{25D2B9B3-1E5D-41DC-8B7E-03C0AE06B55F}" destId="{4CDB04B7-C539-493C-8442-6E04F30F98E9}" srcOrd="13" destOrd="0" presId="urn:microsoft.com/office/officeart/2005/8/layout/hChevron3"/>
    <dgm:cxn modelId="{3076EFBE-05A1-48C5-BAD3-5CCC01E4EA47}" type="presParOf" srcId="{25D2B9B3-1E5D-41DC-8B7E-03C0AE06B55F}" destId="{B767DD97-ED2D-4FF9-A29A-086865D3C619}" srcOrd="14" destOrd="0" presId="urn:microsoft.com/office/officeart/2005/8/layout/hChevron3"/>
    <dgm:cxn modelId="{CF91E0BA-031B-4FA0-9A25-BDA344C1374B}" type="presParOf" srcId="{25D2B9B3-1E5D-41DC-8B7E-03C0AE06B55F}" destId="{3EA8FBF8-2A13-4466-9812-8E6F8F929733}" srcOrd="15" destOrd="0" presId="urn:microsoft.com/office/officeart/2005/8/layout/hChevron3"/>
    <dgm:cxn modelId="{E65E5771-A41C-4A5B-9B6B-FE4D43E9AE97}" type="presParOf" srcId="{25D2B9B3-1E5D-41DC-8B7E-03C0AE06B55F}" destId="{AA454228-4966-4BF0-A52F-764229BF526B}" srcOrd="16" destOrd="0" presId="urn:microsoft.com/office/officeart/2005/8/layout/hChevron3"/>
    <dgm:cxn modelId="{6EDEFAA5-5F8F-47AA-A6F7-FD65405093F5}" type="presParOf" srcId="{25D2B9B3-1E5D-41DC-8B7E-03C0AE06B55F}" destId="{B39B8E7E-3B6E-4CC6-9EF8-5FE1D9D88DF8}" srcOrd="17" destOrd="0" presId="urn:microsoft.com/office/officeart/2005/8/layout/hChevron3"/>
    <dgm:cxn modelId="{6F2C8068-4A4D-4968-ADD4-778F5034335A}" type="presParOf" srcId="{25D2B9B3-1E5D-41DC-8B7E-03C0AE06B55F}" destId="{DA8996AF-E5A2-4779-A5AA-BB41E41D80B9}" srcOrd="18" destOrd="0" presId="urn:microsoft.com/office/officeart/2005/8/layout/hChevron3"/>
    <dgm:cxn modelId="{5E1FF72D-8430-4C38-83AF-27B7CAE49F8D}" type="presParOf" srcId="{25D2B9B3-1E5D-41DC-8B7E-03C0AE06B55F}" destId="{2179E16F-C6A0-4139-8BBD-4692A15A66FD}" srcOrd="19" destOrd="0" presId="urn:microsoft.com/office/officeart/2005/8/layout/hChevron3"/>
    <dgm:cxn modelId="{66567A11-9138-4CAE-AF8E-62F03A720BAA}" type="presParOf" srcId="{25D2B9B3-1E5D-41DC-8B7E-03C0AE06B55F}" destId="{4A21F0F2-C38A-4A7F-AA22-5A8C5267B4DF}" srcOrd="2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E7A50-57C4-44C7-AC3D-214A373413A6}">
      <dsp:nvSpPr>
        <dsp:cNvPr id="0" name=""/>
        <dsp:cNvSpPr/>
      </dsp:nvSpPr>
      <dsp:spPr>
        <a:xfrm>
          <a:off x="1590221" y="1992190"/>
          <a:ext cx="907933" cy="1732679"/>
        </a:xfrm>
        <a:custGeom>
          <a:avLst/>
          <a:gdLst/>
          <a:ahLst/>
          <a:cxnLst/>
          <a:rect l="0" t="0" r="0" b="0"/>
          <a:pathLst>
            <a:path>
              <a:moveTo>
                <a:pt x="0" y="0"/>
              </a:moveTo>
              <a:lnTo>
                <a:pt x="453966" y="0"/>
              </a:lnTo>
              <a:lnTo>
                <a:pt x="453966" y="1732679"/>
              </a:lnTo>
              <a:lnTo>
                <a:pt x="907933" y="17326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95285" y="2809626"/>
        <a:ext cx="97807" cy="97807"/>
      </dsp:txXfrm>
    </dsp:sp>
    <dsp:sp modelId="{B9FF38DC-72BD-4F57-9007-5A467F11A695}">
      <dsp:nvSpPr>
        <dsp:cNvPr id="0" name=""/>
        <dsp:cNvSpPr/>
      </dsp:nvSpPr>
      <dsp:spPr>
        <a:xfrm>
          <a:off x="1590221" y="1992190"/>
          <a:ext cx="907933" cy="886244"/>
        </a:xfrm>
        <a:custGeom>
          <a:avLst/>
          <a:gdLst/>
          <a:ahLst/>
          <a:cxnLst/>
          <a:rect l="0" t="0" r="0" b="0"/>
          <a:pathLst>
            <a:path>
              <a:moveTo>
                <a:pt x="0" y="0"/>
              </a:moveTo>
              <a:lnTo>
                <a:pt x="453966" y="0"/>
              </a:lnTo>
              <a:lnTo>
                <a:pt x="453966" y="886244"/>
              </a:lnTo>
              <a:lnTo>
                <a:pt x="907933" y="8862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12469" y="2403593"/>
        <a:ext cx="63438" cy="63438"/>
      </dsp:txXfrm>
    </dsp:sp>
    <dsp:sp modelId="{0205B7A6-7D3B-4359-9C29-B1D7D7ECB213}">
      <dsp:nvSpPr>
        <dsp:cNvPr id="0" name=""/>
        <dsp:cNvSpPr/>
      </dsp:nvSpPr>
      <dsp:spPr>
        <a:xfrm>
          <a:off x="1590221" y="1946470"/>
          <a:ext cx="907933" cy="91440"/>
        </a:xfrm>
        <a:custGeom>
          <a:avLst/>
          <a:gdLst/>
          <a:ahLst/>
          <a:cxnLst/>
          <a:rect l="0" t="0" r="0" b="0"/>
          <a:pathLst>
            <a:path>
              <a:moveTo>
                <a:pt x="0" y="45720"/>
              </a:moveTo>
              <a:lnTo>
                <a:pt x="453966" y="45720"/>
              </a:lnTo>
              <a:lnTo>
                <a:pt x="453966" y="47798"/>
              </a:lnTo>
              <a:lnTo>
                <a:pt x="907933" y="477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21490" y="1969492"/>
        <a:ext cx="45396" cy="45396"/>
      </dsp:txXfrm>
    </dsp:sp>
    <dsp:sp modelId="{B3146003-4A48-4F64-8077-8732134DAF66}">
      <dsp:nvSpPr>
        <dsp:cNvPr id="0" name=""/>
        <dsp:cNvSpPr/>
      </dsp:nvSpPr>
      <dsp:spPr>
        <a:xfrm>
          <a:off x="1590221" y="1185564"/>
          <a:ext cx="907933" cy="806625"/>
        </a:xfrm>
        <a:custGeom>
          <a:avLst/>
          <a:gdLst/>
          <a:ahLst/>
          <a:cxnLst/>
          <a:rect l="0" t="0" r="0" b="0"/>
          <a:pathLst>
            <a:path>
              <a:moveTo>
                <a:pt x="0" y="806625"/>
              </a:moveTo>
              <a:lnTo>
                <a:pt x="453966" y="806625"/>
              </a:lnTo>
              <a:lnTo>
                <a:pt x="453966" y="0"/>
              </a:lnTo>
              <a:lnTo>
                <a:pt x="90793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13826" y="1558515"/>
        <a:ext cx="60724" cy="60724"/>
      </dsp:txXfrm>
    </dsp:sp>
    <dsp:sp modelId="{FEA79B2E-7191-40DF-BFFD-4E5AC104D546}">
      <dsp:nvSpPr>
        <dsp:cNvPr id="0" name=""/>
        <dsp:cNvSpPr/>
      </dsp:nvSpPr>
      <dsp:spPr>
        <a:xfrm>
          <a:off x="1590221" y="339129"/>
          <a:ext cx="907933" cy="1653061"/>
        </a:xfrm>
        <a:custGeom>
          <a:avLst/>
          <a:gdLst/>
          <a:ahLst/>
          <a:cxnLst/>
          <a:rect l="0" t="0" r="0" b="0"/>
          <a:pathLst>
            <a:path>
              <a:moveTo>
                <a:pt x="0" y="1653061"/>
              </a:moveTo>
              <a:lnTo>
                <a:pt x="453966" y="1653061"/>
              </a:lnTo>
              <a:lnTo>
                <a:pt x="453966" y="0"/>
              </a:lnTo>
              <a:lnTo>
                <a:pt x="90793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97039" y="1118510"/>
        <a:ext cx="94299" cy="94299"/>
      </dsp:txXfrm>
    </dsp:sp>
    <dsp:sp modelId="{972E7421-5DB3-4E74-B623-5F9F465B31F9}">
      <dsp:nvSpPr>
        <dsp:cNvPr id="0" name=""/>
        <dsp:cNvSpPr/>
      </dsp:nvSpPr>
      <dsp:spPr>
        <a:xfrm rot="16200000">
          <a:off x="-530320" y="1653616"/>
          <a:ext cx="3563937" cy="6771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Business Requirements</a:t>
          </a:r>
        </a:p>
      </dsp:txBody>
      <dsp:txXfrm>
        <a:off x="-530320" y="1653616"/>
        <a:ext cx="3563937" cy="677148"/>
      </dsp:txXfrm>
    </dsp:sp>
    <dsp:sp modelId="{51A08415-4CA5-4838-9CC1-5BEF852B7942}">
      <dsp:nvSpPr>
        <dsp:cNvPr id="0" name=""/>
        <dsp:cNvSpPr/>
      </dsp:nvSpPr>
      <dsp:spPr>
        <a:xfrm>
          <a:off x="2498155" y="555"/>
          <a:ext cx="2221045" cy="6771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Payments / Fraud</a:t>
          </a:r>
        </a:p>
      </dsp:txBody>
      <dsp:txXfrm>
        <a:off x="2498155" y="555"/>
        <a:ext cx="2221045" cy="677148"/>
      </dsp:txXfrm>
    </dsp:sp>
    <dsp:sp modelId="{A01D8A36-064E-41E6-8DC6-1956EB281EDD}">
      <dsp:nvSpPr>
        <dsp:cNvPr id="0" name=""/>
        <dsp:cNvSpPr/>
      </dsp:nvSpPr>
      <dsp:spPr>
        <a:xfrm>
          <a:off x="2498155" y="846990"/>
          <a:ext cx="2221045" cy="6771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Data Processing / Software engineering</a:t>
          </a:r>
        </a:p>
      </dsp:txBody>
      <dsp:txXfrm>
        <a:off x="2498155" y="846990"/>
        <a:ext cx="2221045" cy="677148"/>
      </dsp:txXfrm>
    </dsp:sp>
    <dsp:sp modelId="{9345C048-AE22-43F9-B6CC-CA6AAFBA2159}">
      <dsp:nvSpPr>
        <dsp:cNvPr id="0" name=""/>
        <dsp:cNvSpPr/>
      </dsp:nvSpPr>
      <dsp:spPr>
        <a:xfrm>
          <a:off x="2498155" y="1655695"/>
          <a:ext cx="2221045" cy="6771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Machine Learning Theory</a:t>
          </a:r>
        </a:p>
      </dsp:txBody>
      <dsp:txXfrm>
        <a:off x="2498155" y="1655695"/>
        <a:ext cx="2221045" cy="677148"/>
      </dsp:txXfrm>
    </dsp:sp>
    <dsp:sp modelId="{6C3C1D1D-0CB5-485B-8ACB-F3306397553F}">
      <dsp:nvSpPr>
        <dsp:cNvPr id="0" name=""/>
        <dsp:cNvSpPr/>
      </dsp:nvSpPr>
      <dsp:spPr>
        <a:xfrm>
          <a:off x="2498155" y="2539861"/>
          <a:ext cx="2221045" cy="6771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Probability Theory / Information Theory / Decision Theory</a:t>
          </a:r>
        </a:p>
      </dsp:txBody>
      <dsp:txXfrm>
        <a:off x="2498155" y="2539861"/>
        <a:ext cx="2221045" cy="677148"/>
      </dsp:txXfrm>
    </dsp:sp>
    <dsp:sp modelId="{5EAD0687-8931-4976-8542-81FE5321BCC4}">
      <dsp:nvSpPr>
        <dsp:cNvPr id="0" name=""/>
        <dsp:cNvSpPr/>
      </dsp:nvSpPr>
      <dsp:spPr>
        <a:xfrm>
          <a:off x="2498155" y="3386296"/>
          <a:ext cx="2221045" cy="6771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Statistics</a:t>
          </a:r>
        </a:p>
      </dsp:txBody>
      <dsp:txXfrm>
        <a:off x="2498155" y="3386296"/>
        <a:ext cx="2221045" cy="6771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D8FD4-7F99-4A25-9D66-118E2DBE128E}">
      <dsp:nvSpPr>
        <dsp:cNvPr id="0" name=""/>
        <dsp:cNvSpPr/>
      </dsp:nvSpPr>
      <dsp:spPr>
        <a:xfrm>
          <a:off x="1018" y="1111358"/>
          <a:ext cx="927133" cy="37085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dirty="0"/>
            <a:t>Data Transmission</a:t>
          </a:r>
        </a:p>
      </dsp:txBody>
      <dsp:txXfrm>
        <a:off x="1018" y="1111358"/>
        <a:ext cx="834420" cy="370853"/>
      </dsp:txXfrm>
    </dsp:sp>
    <dsp:sp modelId="{1E477C6D-CFDF-49DA-99B7-B41DEBB41EE2}">
      <dsp:nvSpPr>
        <dsp:cNvPr id="0" name=""/>
        <dsp:cNvSpPr/>
      </dsp:nvSpPr>
      <dsp:spPr>
        <a:xfrm>
          <a:off x="742725" y="1111358"/>
          <a:ext cx="927133" cy="3708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dirty="0"/>
            <a:t>Data </a:t>
          </a:r>
          <a:r>
            <a:rPr lang="en-US" sz="600" kern="1200" dirty="0" err="1"/>
            <a:t>Preproc</a:t>
          </a:r>
          <a:endParaRPr lang="en-US" sz="600" kern="1200" dirty="0"/>
        </a:p>
      </dsp:txBody>
      <dsp:txXfrm>
        <a:off x="928152" y="1111358"/>
        <a:ext cx="556280" cy="370853"/>
      </dsp:txXfrm>
    </dsp:sp>
    <dsp:sp modelId="{3B6D79D4-38C5-4973-9CE1-84E7E631C7E4}">
      <dsp:nvSpPr>
        <dsp:cNvPr id="0" name=""/>
        <dsp:cNvSpPr/>
      </dsp:nvSpPr>
      <dsp:spPr>
        <a:xfrm>
          <a:off x="1484432" y="1111358"/>
          <a:ext cx="927133" cy="3708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dirty="0"/>
            <a:t>Validation and sampling</a:t>
          </a:r>
        </a:p>
      </dsp:txBody>
      <dsp:txXfrm>
        <a:off x="1669859" y="1111358"/>
        <a:ext cx="556280" cy="370853"/>
      </dsp:txXfrm>
    </dsp:sp>
    <dsp:sp modelId="{D638785E-1F8D-403D-843B-114C4E475111}">
      <dsp:nvSpPr>
        <dsp:cNvPr id="0" name=""/>
        <dsp:cNvSpPr/>
      </dsp:nvSpPr>
      <dsp:spPr>
        <a:xfrm>
          <a:off x="2226139" y="1111358"/>
          <a:ext cx="927133" cy="3708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dirty="0"/>
            <a:t>Sample preprocessing</a:t>
          </a:r>
        </a:p>
      </dsp:txBody>
      <dsp:txXfrm>
        <a:off x="2411566" y="1111358"/>
        <a:ext cx="556280" cy="370853"/>
      </dsp:txXfrm>
    </dsp:sp>
    <dsp:sp modelId="{4E3270F6-6352-44F6-919F-0B24E1879639}">
      <dsp:nvSpPr>
        <dsp:cNvPr id="0" name=""/>
        <dsp:cNvSpPr/>
      </dsp:nvSpPr>
      <dsp:spPr>
        <a:xfrm>
          <a:off x="2967846" y="1111358"/>
          <a:ext cx="927133" cy="3708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dirty="0"/>
            <a:t>Incidence table generation</a:t>
          </a:r>
        </a:p>
      </dsp:txBody>
      <dsp:txXfrm>
        <a:off x="3153273" y="1111358"/>
        <a:ext cx="556280" cy="370853"/>
      </dsp:txXfrm>
    </dsp:sp>
    <dsp:sp modelId="{8FB9FEE6-59E8-4587-8AA7-47D8BCC21B74}">
      <dsp:nvSpPr>
        <dsp:cNvPr id="0" name=""/>
        <dsp:cNvSpPr/>
      </dsp:nvSpPr>
      <dsp:spPr>
        <a:xfrm>
          <a:off x="3709553" y="1111358"/>
          <a:ext cx="927133" cy="3708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dirty="0"/>
            <a:t>Feature config and generation</a:t>
          </a:r>
        </a:p>
      </dsp:txBody>
      <dsp:txXfrm>
        <a:off x="3894980" y="1111358"/>
        <a:ext cx="556280" cy="370853"/>
      </dsp:txXfrm>
    </dsp:sp>
    <dsp:sp modelId="{844A170A-D600-4181-91D2-6F3268C0996D}">
      <dsp:nvSpPr>
        <dsp:cNvPr id="0" name=""/>
        <dsp:cNvSpPr/>
      </dsp:nvSpPr>
      <dsp:spPr>
        <a:xfrm>
          <a:off x="4451260" y="1111358"/>
          <a:ext cx="927133" cy="3708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dirty="0"/>
            <a:t>Feature preprocessing</a:t>
          </a:r>
        </a:p>
      </dsp:txBody>
      <dsp:txXfrm>
        <a:off x="4636687" y="1111358"/>
        <a:ext cx="556280" cy="370853"/>
      </dsp:txXfrm>
    </dsp:sp>
    <dsp:sp modelId="{B767DD97-ED2D-4FF9-A29A-086865D3C619}">
      <dsp:nvSpPr>
        <dsp:cNvPr id="0" name=""/>
        <dsp:cNvSpPr/>
      </dsp:nvSpPr>
      <dsp:spPr>
        <a:xfrm>
          <a:off x="5192966" y="1111358"/>
          <a:ext cx="927133" cy="3708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dirty="0"/>
            <a:t>Feature range optimization and selection</a:t>
          </a:r>
        </a:p>
      </dsp:txBody>
      <dsp:txXfrm>
        <a:off x="5378393" y="1111358"/>
        <a:ext cx="556280" cy="370853"/>
      </dsp:txXfrm>
    </dsp:sp>
    <dsp:sp modelId="{AA454228-4966-4BF0-A52F-764229BF526B}">
      <dsp:nvSpPr>
        <dsp:cNvPr id="0" name=""/>
        <dsp:cNvSpPr/>
      </dsp:nvSpPr>
      <dsp:spPr>
        <a:xfrm>
          <a:off x="5934673" y="1111358"/>
          <a:ext cx="927133" cy="3708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dirty="0"/>
            <a:t>Model optimization</a:t>
          </a:r>
        </a:p>
      </dsp:txBody>
      <dsp:txXfrm>
        <a:off x="6120100" y="1111358"/>
        <a:ext cx="556280" cy="370853"/>
      </dsp:txXfrm>
    </dsp:sp>
    <dsp:sp modelId="{DA8996AF-E5A2-4779-A5AA-BB41E41D80B9}">
      <dsp:nvSpPr>
        <dsp:cNvPr id="0" name=""/>
        <dsp:cNvSpPr/>
      </dsp:nvSpPr>
      <dsp:spPr>
        <a:xfrm>
          <a:off x="6676380" y="1111358"/>
          <a:ext cx="927133" cy="3708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dirty="0"/>
            <a:t>Model benchmarking</a:t>
          </a:r>
        </a:p>
      </dsp:txBody>
      <dsp:txXfrm>
        <a:off x="6861807" y="1111358"/>
        <a:ext cx="556280" cy="370853"/>
      </dsp:txXfrm>
    </dsp:sp>
    <dsp:sp modelId="{4A21F0F2-C38A-4A7F-AA22-5A8C5267B4DF}">
      <dsp:nvSpPr>
        <dsp:cNvPr id="0" name=""/>
        <dsp:cNvSpPr/>
      </dsp:nvSpPr>
      <dsp:spPr>
        <a:xfrm>
          <a:off x="7418087" y="1111358"/>
          <a:ext cx="927133" cy="3708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dirty="0"/>
            <a:t>Model deployment</a:t>
          </a:r>
        </a:p>
      </dsp:txBody>
      <dsp:txXfrm>
        <a:off x="7603514" y="1111358"/>
        <a:ext cx="556280" cy="370853"/>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09FE5D-2998-2A4F-93A8-075A7D612589}" type="datetimeFigureOut">
              <a:rPr lang="de-DE" smtClean="0"/>
              <a:t>07.11.2019</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1010E9-2F42-6A41-AF57-45D9ABC6716B}" type="slidenum">
              <a:rPr lang="de-DE" smtClean="0"/>
              <a:t>‹#›</a:t>
            </a:fld>
            <a:endParaRPr lang="de-DE"/>
          </a:p>
        </p:txBody>
      </p:sp>
    </p:spTree>
    <p:extLst>
      <p:ext uri="{BB962C8B-B14F-4D97-AF65-F5344CB8AC3E}">
        <p14:creationId xmlns:p14="http://schemas.microsoft.com/office/powerpoint/2010/main" val="5882553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018145-12B3-6643-9C03-472C05DC6A0F}" type="datetimeFigureOut">
              <a:rPr lang="de-DE" smtClean="0"/>
              <a:t>07.11.2019</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7493F7-2D0F-2840-ADAC-FAC0AA542518}" type="slidenum">
              <a:rPr lang="de-DE" smtClean="0"/>
              <a:t>‹#›</a:t>
            </a:fld>
            <a:endParaRPr lang="de-DE"/>
          </a:p>
        </p:txBody>
      </p:sp>
    </p:spTree>
    <p:extLst>
      <p:ext uri="{BB962C8B-B14F-4D97-AF65-F5344CB8AC3E}">
        <p14:creationId xmlns:p14="http://schemas.microsoft.com/office/powerpoint/2010/main" val="253666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D27493F7-2D0F-2840-ADAC-FAC0AA542518}" type="slidenum">
              <a:rPr lang="de-DE" smtClean="0"/>
              <a:t>1</a:t>
            </a:fld>
            <a:endParaRPr lang="de-DE"/>
          </a:p>
        </p:txBody>
      </p:sp>
    </p:spTree>
    <p:extLst>
      <p:ext uri="{BB962C8B-B14F-4D97-AF65-F5344CB8AC3E}">
        <p14:creationId xmlns:p14="http://schemas.microsoft.com/office/powerpoint/2010/main" val="2114563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7493F7-2D0F-2840-ADAC-FAC0AA542518}" type="slidenum">
              <a:rPr lang="de-DE" smtClean="0"/>
              <a:t>29</a:t>
            </a:fld>
            <a:endParaRPr lang="de-DE"/>
          </a:p>
        </p:txBody>
      </p:sp>
    </p:spTree>
    <p:extLst>
      <p:ext uri="{BB962C8B-B14F-4D97-AF65-F5344CB8AC3E}">
        <p14:creationId xmlns:p14="http://schemas.microsoft.com/office/powerpoint/2010/main" val="829810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7493F7-2D0F-2840-ADAC-FAC0AA542518}" type="slidenum">
              <a:rPr lang="de-DE" smtClean="0"/>
              <a:t>30</a:t>
            </a:fld>
            <a:endParaRPr lang="de-DE"/>
          </a:p>
        </p:txBody>
      </p:sp>
    </p:spTree>
    <p:extLst>
      <p:ext uri="{BB962C8B-B14F-4D97-AF65-F5344CB8AC3E}">
        <p14:creationId xmlns:p14="http://schemas.microsoft.com/office/powerpoint/2010/main" val="2392234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pic>
        <p:nvPicPr>
          <p:cNvPr id="9"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11" name="Rounded Rectangle Content"/>
          <p:cNvSpPr/>
          <p:nvPr userDrawn="1"/>
        </p:nvSpPr>
        <p:spPr>
          <a:xfrm flipV="1">
            <a:off x="-3600" y="0"/>
            <a:ext cx="4564800" cy="6300000"/>
          </a:xfrm>
          <a:prstGeom prst="round1Rect">
            <a:avLst>
              <a:gd name="adj" fmla="val 21397"/>
            </a:avLst>
          </a:prstGeom>
          <a:solidFill>
            <a:srgbClr val="0A86C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ußzeilenplatzhalter"/>
          <p:cNvSpPr>
            <a:spLocks noGrp="1"/>
          </p:cNvSpPr>
          <p:nvPr>
            <p:ph type="ftr" sz="quarter" idx="3"/>
          </p:nvPr>
        </p:nvSpPr>
        <p:spPr>
          <a:xfrm>
            <a:off x="7618932" y="6452600"/>
            <a:ext cx="1371596" cy="180000"/>
          </a:xfrm>
          <a:prstGeom prst="rect">
            <a:avLst/>
          </a:prstGeom>
        </p:spPr>
        <p:txBody>
          <a:bodyPr vert="horz" lIns="0" tIns="0" rIns="0" bIns="0" rtlCol="0" anchor="ctr"/>
          <a:lstStyle>
            <a:lvl1pPr algn="ctr">
              <a:defRPr sz="800" b="0" i="0">
                <a:solidFill>
                  <a:schemeClr val="bg1">
                    <a:alpha val="75000"/>
                  </a:schemeClr>
                </a:solidFill>
                <a:latin typeface="Arial" charset="0"/>
                <a:ea typeface="Arial" charset="0"/>
                <a:cs typeface="Arial" charset="0"/>
              </a:defRPr>
            </a:lvl1pPr>
          </a:lstStyle>
          <a:p>
            <a:r>
              <a:rPr lang="en-US"/>
              <a:t>Confidential</a:t>
            </a:r>
            <a:endParaRPr lang="en-US" dirty="0"/>
          </a:p>
        </p:txBody>
      </p:sp>
      <p:pic>
        <p:nvPicPr>
          <p:cNvPr id="12" name="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32000" y="576000"/>
            <a:ext cx="1892572" cy="288000"/>
          </a:xfrm>
          <a:prstGeom prst="rect">
            <a:avLst/>
          </a:prstGeom>
        </p:spPr>
      </p:pic>
      <p:sp>
        <p:nvSpPr>
          <p:cNvPr id="3" name="Presenter"/>
          <p:cNvSpPr>
            <a:spLocks noGrp="1"/>
          </p:cNvSpPr>
          <p:nvPr>
            <p:ph type="body" sz="quarter" idx="10" hasCustomPrompt="1"/>
          </p:nvPr>
        </p:nvSpPr>
        <p:spPr>
          <a:xfrm>
            <a:off x="432000" y="4709160"/>
            <a:ext cx="3780000" cy="1080000"/>
          </a:xfrm>
        </p:spPr>
        <p:txBody>
          <a:bodyPr>
            <a:normAutofit/>
          </a:bodyPr>
          <a:lstStyle>
            <a:lvl1pPr marL="0" indent="0">
              <a:spcBef>
                <a:spcPts val="0"/>
              </a:spcBef>
              <a:buNone/>
              <a:defRPr sz="1400" baseline="0">
                <a:solidFill>
                  <a:schemeClr val="bg1"/>
                </a:solidFill>
                <a:latin typeface="Arial" charset="0"/>
                <a:ea typeface="Arial" charset="0"/>
                <a:cs typeface="Arial" charset="0"/>
              </a:defRPr>
            </a:lvl1pPr>
          </a:lstStyle>
          <a:p>
            <a:r>
              <a:rPr lang="en-US" sz="1600" b="1" cap="none" baseline="0" noProof="0" dirty="0"/>
              <a:t>Presenter Name (16PT)</a:t>
            </a:r>
          </a:p>
          <a:p>
            <a:r>
              <a:rPr lang="en-US" sz="1600" cap="none" baseline="0" noProof="0" dirty="0"/>
              <a:t>Month date, year</a:t>
            </a:r>
          </a:p>
        </p:txBody>
      </p:sp>
      <p:sp>
        <p:nvSpPr>
          <p:cNvPr id="14" name="SUBLINE"/>
          <p:cNvSpPr>
            <a:spLocks noGrp="1"/>
          </p:cNvSpPr>
          <p:nvPr>
            <p:ph type="subTitle" idx="1" hasCustomPrompt="1"/>
          </p:nvPr>
        </p:nvSpPr>
        <p:spPr>
          <a:xfrm>
            <a:off x="432000" y="3429000"/>
            <a:ext cx="3780000" cy="720000"/>
          </a:xfrm>
        </p:spPr>
        <p:txBody>
          <a:bodyPr>
            <a:normAutofit/>
          </a:bodyPr>
          <a:lstStyle>
            <a:lvl1pPr marL="0" indent="0" algn="l">
              <a:spcBef>
                <a:spcPts val="0"/>
              </a:spcBef>
              <a:buNone/>
              <a:defRPr sz="1800" b="0" i="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Subline (Arial 18pt)</a:t>
            </a:r>
          </a:p>
        </p:txBody>
      </p:sp>
      <p:sp>
        <p:nvSpPr>
          <p:cNvPr id="13" name="TITLE"/>
          <p:cNvSpPr>
            <a:spLocks noGrp="1"/>
          </p:cNvSpPr>
          <p:nvPr>
            <p:ph type="ctrTitle" hasCustomPrompt="1"/>
          </p:nvPr>
        </p:nvSpPr>
        <p:spPr>
          <a:xfrm>
            <a:off x="432000" y="1746608"/>
            <a:ext cx="3780000" cy="1618384"/>
          </a:xfrm>
        </p:spPr>
        <p:txBody>
          <a:bodyPr anchor="b">
            <a:normAutofit/>
          </a:bodyPr>
          <a:lstStyle>
            <a:lvl1pPr algn="l">
              <a:defRPr sz="3600" b="1" cap="all" baseline="0">
                <a:solidFill>
                  <a:schemeClr val="bg1"/>
                </a:solidFill>
              </a:defRPr>
            </a:lvl1pPr>
          </a:lstStyle>
          <a:p>
            <a:r>
              <a:rPr lang="en-US" noProof="0" dirty="0"/>
              <a:t>Title (Arial 36pt)</a:t>
            </a:r>
          </a:p>
        </p:txBody>
      </p:sp>
      <p:pic>
        <p:nvPicPr>
          <p:cNvPr id="10" name="Bild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18932" y="4987673"/>
            <a:ext cx="1371596" cy="1371596"/>
          </a:xfrm>
          <a:prstGeom prst="rect">
            <a:avLst/>
          </a:prstGeom>
        </p:spPr>
      </p:pic>
    </p:spTree>
    <p:extLst>
      <p:ext uri="{BB962C8B-B14F-4D97-AF65-F5344CB8AC3E}">
        <p14:creationId xmlns:p14="http://schemas.microsoft.com/office/powerpoint/2010/main" val="12731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pic>
        <p:nvPicPr>
          <p:cNvPr id="13"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12" name="Blue Fade"/>
          <p:cNvSpPr/>
          <p:nvPr userDrawn="1"/>
        </p:nvSpPr>
        <p:spPr>
          <a:xfrm>
            <a:off x="0" y="0"/>
            <a:ext cx="9144000" cy="6858000"/>
          </a:xfrm>
          <a:prstGeom prst="rect">
            <a:avLst/>
          </a:prstGeom>
          <a:gradFill>
            <a:gsLst>
              <a:gs pos="0">
                <a:srgbClr val="205A88">
                  <a:alpha val="10000"/>
                </a:srgbClr>
              </a:gs>
              <a:gs pos="100000">
                <a:srgbClr val="0A86C9">
                  <a:alpha val="70000"/>
                </a:srgbClr>
              </a:gs>
              <a:gs pos="75000">
                <a:srgbClr val="0A86C9">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bg1">
                    <a:alpha val="75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17"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bg1">
                    <a:alpha val="75000"/>
                  </a:schemeClr>
                </a:solidFill>
                <a:latin typeface="Arial" charset="0"/>
                <a:ea typeface="Arial" charset="0"/>
                <a:cs typeface="Arial" charset="0"/>
              </a:defRPr>
            </a:lvl1pPr>
          </a:lstStyle>
          <a:p>
            <a:r>
              <a:rPr lang="en-US" noProof="0" dirty="0"/>
              <a:t>Confidential</a:t>
            </a:r>
          </a:p>
        </p:txBody>
      </p:sp>
      <p:sp>
        <p:nvSpPr>
          <p:cNvPr id="11" name="SUBLINE"/>
          <p:cNvSpPr>
            <a:spLocks noGrp="1"/>
          </p:cNvSpPr>
          <p:nvPr>
            <p:ph type="subTitle" idx="1" hasCustomPrompt="1"/>
          </p:nvPr>
        </p:nvSpPr>
        <p:spPr>
          <a:xfrm>
            <a:off x="432000" y="4680000"/>
            <a:ext cx="8280000" cy="1440000"/>
          </a:xfrm>
        </p:spPr>
        <p:txBody>
          <a:bodyPr>
            <a:normAutofit/>
          </a:bodyPr>
          <a:lstStyle>
            <a:lvl1pPr marL="0" indent="0" algn="l">
              <a:spcBef>
                <a:spcPts val="0"/>
              </a:spcBef>
              <a:buNone/>
              <a:defRPr sz="1800" b="0" i="1"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Subline (Arial 18pt)</a:t>
            </a:r>
          </a:p>
        </p:txBody>
      </p:sp>
      <p:sp>
        <p:nvSpPr>
          <p:cNvPr id="10" name="TITLE"/>
          <p:cNvSpPr>
            <a:spLocks noGrp="1"/>
          </p:cNvSpPr>
          <p:nvPr>
            <p:ph type="ctrTitle" hasCustomPrompt="1"/>
          </p:nvPr>
        </p:nvSpPr>
        <p:spPr>
          <a:xfrm>
            <a:off x="432000" y="1746608"/>
            <a:ext cx="8280000" cy="2753392"/>
          </a:xfrm>
        </p:spPr>
        <p:txBody>
          <a:bodyPr anchor="b">
            <a:normAutofit/>
          </a:bodyPr>
          <a:lstStyle>
            <a:lvl1pPr algn="l">
              <a:defRPr sz="3600" b="1" cap="none" baseline="0">
                <a:solidFill>
                  <a:schemeClr val="bg1"/>
                </a:solidFill>
              </a:defRPr>
            </a:lvl1pPr>
          </a:lstStyle>
          <a:p>
            <a:r>
              <a:rPr lang="en-US" noProof="0" dirty="0"/>
              <a:t>Sample Divider Slide (Arial 36pt)</a:t>
            </a:r>
          </a:p>
        </p:txBody>
      </p:sp>
      <p:pic>
        <p:nvPicPr>
          <p:cNvPr id="15"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2000" y="6451303"/>
            <a:ext cx="1064571" cy="162000"/>
          </a:xfrm>
          <a:prstGeom prst="rect">
            <a:avLst/>
          </a:prstGeom>
        </p:spPr>
      </p:pic>
      <p:sp>
        <p:nvSpPr>
          <p:cNvPr id="18" name="Freihandform 17"/>
          <p:cNvSpPr/>
          <p:nvPr userDrawn="1"/>
        </p:nvSpPr>
        <p:spPr>
          <a:xfrm>
            <a:off x="0" y="0"/>
            <a:ext cx="4561201" cy="225230"/>
          </a:xfrm>
          <a:custGeom>
            <a:avLst/>
            <a:gdLst>
              <a:gd name="connsiteX0" fmla="*/ 0 w 4561201"/>
              <a:gd name="connsiteY0" fmla="*/ 0 h 225230"/>
              <a:gd name="connsiteX1" fmla="*/ 4561201 w 4561201"/>
              <a:gd name="connsiteY1" fmla="*/ 0 h 225230"/>
              <a:gd name="connsiteX2" fmla="*/ 4543502 w 4561201"/>
              <a:gd name="connsiteY2" fmla="*/ 87669 h 225230"/>
              <a:gd name="connsiteX3" fmla="*/ 4335970 w 4561201"/>
              <a:gd name="connsiteY3" fmla="*/ 225230 h 225230"/>
              <a:gd name="connsiteX4" fmla="*/ 0 w 4561201"/>
              <a:gd name="connsiteY4" fmla="*/ 225230 h 22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1201" h="225230">
                <a:moveTo>
                  <a:pt x="0" y="0"/>
                </a:moveTo>
                <a:lnTo>
                  <a:pt x="4561201" y="0"/>
                </a:lnTo>
                <a:lnTo>
                  <a:pt x="4543502" y="87669"/>
                </a:lnTo>
                <a:cubicBezTo>
                  <a:pt x="4509310" y="168508"/>
                  <a:pt x="4429264" y="225230"/>
                  <a:pt x="4335970" y="225230"/>
                </a:cubicBezTo>
                <a:lnTo>
                  <a:pt x="0" y="2252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18365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5">
    <p:spTree>
      <p:nvGrpSpPr>
        <p:cNvPr id="1" name=""/>
        <p:cNvGrpSpPr/>
        <p:nvPr/>
      </p:nvGrpSpPr>
      <p:grpSpPr>
        <a:xfrm>
          <a:off x="0" y="0"/>
          <a:ext cx="0" cy="0"/>
          <a:chOff x="0" y="0"/>
          <a:chExt cx="0" cy="0"/>
        </a:xfrm>
      </p:grpSpPr>
      <p:pic>
        <p:nvPicPr>
          <p:cNvPr id="14"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17" name="Blue Fade"/>
          <p:cNvSpPr/>
          <p:nvPr userDrawn="1"/>
        </p:nvSpPr>
        <p:spPr>
          <a:xfrm>
            <a:off x="0" y="0"/>
            <a:ext cx="9144000" cy="6858000"/>
          </a:xfrm>
          <a:prstGeom prst="rect">
            <a:avLst/>
          </a:prstGeom>
          <a:gradFill>
            <a:gsLst>
              <a:gs pos="0">
                <a:srgbClr val="205A88">
                  <a:alpha val="10000"/>
                </a:srgbClr>
              </a:gs>
              <a:gs pos="100000">
                <a:srgbClr val="0A86C9">
                  <a:alpha val="70000"/>
                </a:srgbClr>
              </a:gs>
              <a:gs pos="75000">
                <a:srgbClr val="0A86C9">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bg1">
                    <a:alpha val="75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13"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bg1">
                    <a:alpha val="75000"/>
                  </a:schemeClr>
                </a:solidFill>
                <a:latin typeface="Arial" charset="0"/>
                <a:ea typeface="Arial" charset="0"/>
                <a:cs typeface="Arial" charset="0"/>
              </a:defRPr>
            </a:lvl1pPr>
          </a:lstStyle>
          <a:p>
            <a:r>
              <a:rPr lang="en-US" noProof="0" dirty="0"/>
              <a:t>Confidential</a:t>
            </a:r>
          </a:p>
        </p:txBody>
      </p:sp>
      <p:sp>
        <p:nvSpPr>
          <p:cNvPr id="11" name="SUBLINE"/>
          <p:cNvSpPr>
            <a:spLocks noGrp="1"/>
          </p:cNvSpPr>
          <p:nvPr>
            <p:ph type="subTitle" idx="1" hasCustomPrompt="1"/>
          </p:nvPr>
        </p:nvSpPr>
        <p:spPr>
          <a:xfrm>
            <a:off x="432000" y="4680000"/>
            <a:ext cx="8280000" cy="1440000"/>
          </a:xfrm>
        </p:spPr>
        <p:txBody>
          <a:bodyPr>
            <a:normAutofit/>
          </a:bodyPr>
          <a:lstStyle>
            <a:lvl1pPr marL="0" indent="0" algn="l">
              <a:spcBef>
                <a:spcPts val="0"/>
              </a:spcBef>
              <a:buNone/>
              <a:defRPr sz="1800" b="0" i="1"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Subline (Arial 18pt)</a:t>
            </a:r>
          </a:p>
        </p:txBody>
      </p:sp>
      <p:sp>
        <p:nvSpPr>
          <p:cNvPr id="10" name="TITLE"/>
          <p:cNvSpPr>
            <a:spLocks noGrp="1"/>
          </p:cNvSpPr>
          <p:nvPr>
            <p:ph type="ctrTitle" hasCustomPrompt="1"/>
          </p:nvPr>
        </p:nvSpPr>
        <p:spPr>
          <a:xfrm>
            <a:off x="432000" y="1746608"/>
            <a:ext cx="8280000" cy="2753392"/>
          </a:xfrm>
        </p:spPr>
        <p:txBody>
          <a:bodyPr anchor="b">
            <a:normAutofit/>
          </a:bodyPr>
          <a:lstStyle>
            <a:lvl1pPr algn="l">
              <a:defRPr sz="3600" b="1" cap="none" baseline="0">
                <a:solidFill>
                  <a:schemeClr val="bg1"/>
                </a:solidFill>
              </a:defRPr>
            </a:lvl1pPr>
          </a:lstStyle>
          <a:p>
            <a:r>
              <a:rPr lang="en-US" noProof="0" dirty="0"/>
              <a:t>Sample Divider Slide (Arial 36pt)</a:t>
            </a:r>
          </a:p>
        </p:txBody>
      </p:sp>
      <p:pic>
        <p:nvPicPr>
          <p:cNvPr id="15"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2000" y="6451303"/>
            <a:ext cx="1064571" cy="162000"/>
          </a:xfrm>
          <a:prstGeom prst="rect">
            <a:avLst/>
          </a:prstGeom>
        </p:spPr>
      </p:pic>
      <p:sp>
        <p:nvSpPr>
          <p:cNvPr id="18" name="Freihandform 17"/>
          <p:cNvSpPr/>
          <p:nvPr userDrawn="1"/>
        </p:nvSpPr>
        <p:spPr>
          <a:xfrm>
            <a:off x="0" y="0"/>
            <a:ext cx="4561201" cy="225230"/>
          </a:xfrm>
          <a:custGeom>
            <a:avLst/>
            <a:gdLst>
              <a:gd name="connsiteX0" fmla="*/ 0 w 4561201"/>
              <a:gd name="connsiteY0" fmla="*/ 0 h 225230"/>
              <a:gd name="connsiteX1" fmla="*/ 4561201 w 4561201"/>
              <a:gd name="connsiteY1" fmla="*/ 0 h 225230"/>
              <a:gd name="connsiteX2" fmla="*/ 4543502 w 4561201"/>
              <a:gd name="connsiteY2" fmla="*/ 87669 h 225230"/>
              <a:gd name="connsiteX3" fmla="*/ 4335970 w 4561201"/>
              <a:gd name="connsiteY3" fmla="*/ 225230 h 225230"/>
              <a:gd name="connsiteX4" fmla="*/ 0 w 4561201"/>
              <a:gd name="connsiteY4" fmla="*/ 225230 h 22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1201" h="225230">
                <a:moveTo>
                  <a:pt x="0" y="0"/>
                </a:moveTo>
                <a:lnTo>
                  <a:pt x="4561201" y="0"/>
                </a:lnTo>
                <a:lnTo>
                  <a:pt x="4543502" y="87669"/>
                </a:lnTo>
                <a:cubicBezTo>
                  <a:pt x="4509310" y="168508"/>
                  <a:pt x="4429264" y="225230"/>
                  <a:pt x="4335970" y="225230"/>
                </a:cubicBezTo>
                <a:lnTo>
                  <a:pt x="0" y="2252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96281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6">
    <p:spTree>
      <p:nvGrpSpPr>
        <p:cNvPr id="1" name=""/>
        <p:cNvGrpSpPr/>
        <p:nvPr/>
      </p:nvGrpSpPr>
      <p:grpSpPr>
        <a:xfrm>
          <a:off x="0" y="0"/>
          <a:ext cx="0" cy="0"/>
          <a:chOff x="0" y="0"/>
          <a:chExt cx="0" cy="0"/>
        </a:xfrm>
      </p:grpSpPr>
      <p:pic>
        <p:nvPicPr>
          <p:cNvPr id="12"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13" name="Blue Fade"/>
          <p:cNvSpPr/>
          <p:nvPr userDrawn="1"/>
        </p:nvSpPr>
        <p:spPr>
          <a:xfrm>
            <a:off x="0" y="0"/>
            <a:ext cx="9144000" cy="6858000"/>
          </a:xfrm>
          <a:prstGeom prst="rect">
            <a:avLst/>
          </a:prstGeom>
          <a:gradFill>
            <a:gsLst>
              <a:gs pos="0">
                <a:srgbClr val="205A88">
                  <a:alpha val="10000"/>
                </a:srgbClr>
              </a:gs>
              <a:gs pos="100000">
                <a:srgbClr val="0A86C9">
                  <a:alpha val="70000"/>
                </a:srgbClr>
              </a:gs>
              <a:gs pos="75000">
                <a:srgbClr val="0A86C9">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bg1">
                    <a:alpha val="75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17"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bg1">
                    <a:alpha val="75000"/>
                  </a:schemeClr>
                </a:solidFill>
                <a:latin typeface="Arial" charset="0"/>
                <a:ea typeface="Arial" charset="0"/>
                <a:cs typeface="Arial" charset="0"/>
              </a:defRPr>
            </a:lvl1pPr>
          </a:lstStyle>
          <a:p>
            <a:r>
              <a:rPr lang="en-US" noProof="0" dirty="0"/>
              <a:t>Confidential</a:t>
            </a:r>
          </a:p>
        </p:txBody>
      </p:sp>
      <p:sp>
        <p:nvSpPr>
          <p:cNvPr id="11" name="SUBLINE"/>
          <p:cNvSpPr>
            <a:spLocks noGrp="1"/>
          </p:cNvSpPr>
          <p:nvPr>
            <p:ph type="subTitle" idx="1" hasCustomPrompt="1"/>
          </p:nvPr>
        </p:nvSpPr>
        <p:spPr>
          <a:xfrm>
            <a:off x="432000" y="4680000"/>
            <a:ext cx="8280000" cy="1440000"/>
          </a:xfrm>
        </p:spPr>
        <p:txBody>
          <a:bodyPr>
            <a:normAutofit/>
          </a:bodyPr>
          <a:lstStyle>
            <a:lvl1pPr marL="0" indent="0" algn="l">
              <a:spcBef>
                <a:spcPts val="0"/>
              </a:spcBef>
              <a:buNone/>
              <a:defRPr sz="1800" b="0" i="1"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Subline (Arial 18pt)</a:t>
            </a:r>
          </a:p>
        </p:txBody>
      </p:sp>
      <p:sp>
        <p:nvSpPr>
          <p:cNvPr id="10" name="TITLE"/>
          <p:cNvSpPr>
            <a:spLocks noGrp="1"/>
          </p:cNvSpPr>
          <p:nvPr>
            <p:ph type="ctrTitle" hasCustomPrompt="1"/>
          </p:nvPr>
        </p:nvSpPr>
        <p:spPr>
          <a:xfrm>
            <a:off x="432000" y="1746608"/>
            <a:ext cx="8280000" cy="2753392"/>
          </a:xfrm>
        </p:spPr>
        <p:txBody>
          <a:bodyPr anchor="b">
            <a:normAutofit/>
          </a:bodyPr>
          <a:lstStyle>
            <a:lvl1pPr algn="l">
              <a:defRPr sz="3600" b="1" cap="none" baseline="0">
                <a:solidFill>
                  <a:schemeClr val="bg1"/>
                </a:solidFill>
              </a:defRPr>
            </a:lvl1pPr>
          </a:lstStyle>
          <a:p>
            <a:r>
              <a:rPr lang="en-US" noProof="0" dirty="0"/>
              <a:t>Sample Divider Slide (Arial 36pt)</a:t>
            </a:r>
          </a:p>
        </p:txBody>
      </p:sp>
      <p:pic>
        <p:nvPicPr>
          <p:cNvPr id="15"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2000" y="6451303"/>
            <a:ext cx="1064571" cy="162000"/>
          </a:xfrm>
          <a:prstGeom prst="rect">
            <a:avLst/>
          </a:prstGeom>
        </p:spPr>
      </p:pic>
      <p:sp>
        <p:nvSpPr>
          <p:cNvPr id="18" name="Freihandform 17"/>
          <p:cNvSpPr/>
          <p:nvPr userDrawn="1"/>
        </p:nvSpPr>
        <p:spPr>
          <a:xfrm>
            <a:off x="0" y="0"/>
            <a:ext cx="4561201" cy="225230"/>
          </a:xfrm>
          <a:custGeom>
            <a:avLst/>
            <a:gdLst>
              <a:gd name="connsiteX0" fmla="*/ 0 w 4561201"/>
              <a:gd name="connsiteY0" fmla="*/ 0 h 225230"/>
              <a:gd name="connsiteX1" fmla="*/ 4561201 w 4561201"/>
              <a:gd name="connsiteY1" fmla="*/ 0 h 225230"/>
              <a:gd name="connsiteX2" fmla="*/ 4543502 w 4561201"/>
              <a:gd name="connsiteY2" fmla="*/ 87669 h 225230"/>
              <a:gd name="connsiteX3" fmla="*/ 4335970 w 4561201"/>
              <a:gd name="connsiteY3" fmla="*/ 225230 h 225230"/>
              <a:gd name="connsiteX4" fmla="*/ 0 w 4561201"/>
              <a:gd name="connsiteY4" fmla="*/ 225230 h 22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1201" h="225230">
                <a:moveTo>
                  <a:pt x="0" y="0"/>
                </a:moveTo>
                <a:lnTo>
                  <a:pt x="4561201" y="0"/>
                </a:lnTo>
                <a:lnTo>
                  <a:pt x="4543502" y="87669"/>
                </a:lnTo>
                <a:cubicBezTo>
                  <a:pt x="4509310" y="168508"/>
                  <a:pt x="4429264" y="225230"/>
                  <a:pt x="4335970" y="225230"/>
                </a:cubicBezTo>
                <a:lnTo>
                  <a:pt x="0" y="2252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608517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bg>
      <p:bgPr>
        <a:gradFill flip="none" rotWithShape="1">
          <a:gsLst>
            <a:gs pos="0">
              <a:srgbClr val="205A88"/>
            </a:gs>
            <a:gs pos="100000">
              <a:srgbClr val="0A86C9"/>
            </a:gs>
            <a:gs pos="75000">
              <a:srgbClr val="0A86C9"/>
            </a:gs>
          </a:gsLst>
          <a:lin ang="5400000" scaled="1"/>
          <a:tileRect/>
        </a:gradFill>
        <a:effectLst/>
      </p:bgPr>
    </p:bg>
    <p:spTree>
      <p:nvGrpSpPr>
        <p:cNvPr id="1" name=""/>
        <p:cNvGrpSpPr/>
        <p:nvPr/>
      </p:nvGrpSpPr>
      <p:grpSpPr>
        <a:xfrm>
          <a:off x="0" y="0"/>
          <a:ext cx="0" cy="0"/>
          <a:chOff x="0" y="0"/>
          <a:chExt cx="0" cy="0"/>
        </a:xfrm>
      </p:grpSpPr>
      <p:sp>
        <p:nvSpPr>
          <p:cNvPr id="12"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bg1">
                    <a:alpha val="75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13"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bg1">
                    <a:alpha val="75000"/>
                  </a:schemeClr>
                </a:solidFill>
                <a:latin typeface="Arial" charset="0"/>
                <a:ea typeface="Arial" charset="0"/>
                <a:cs typeface="Arial" charset="0"/>
              </a:defRPr>
            </a:lvl1pPr>
          </a:lstStyle>
          <a:p>
            <a:r>
              <a:rPr lang="en-US" noProof="0" dirty="0"/>
              <a:t>Confidential</a:t>
            </a:r>
          </a:p>
        </p:txBody>
      </p:sp>
      <p:sp>
        <p:nvSpPr>
          <p:cNvPr id="17" name="Hide"/>
          <p:cNvSpPr/>
          <p:nvPr userDrawn="1"/>
        </p:nvSpPr>
        <p:spPr>
          <a:xfrm>
            <a:off x="0" y="6272784"/>
            <a:ext cx="1508760" cy="585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Text"/>
          <p:cNvSpPr>
            <a:spLocks noGrp="1"/>
          </p:cNvSpPr>
          <p:nvPr>
            <p:ph type="body" sz="quarter" idx="24" hasCustomPrompt="1"/>
          </p:nvPr>
        </p:nvSpPr>
        <p:spPr>
          <a:xfrm>
            <a:off x="431997" y="1615314"/>
            <a:ext cx="8280003" cy="4209485"/>
          </a:xfrm>
        </p:spPr>
        <p:txBody>
          <a:bodyPr>
            <a:normAutofit/>
          </a:bodyPr>
          <a:lstStyle>
            <a:lvl1pPr marL="342900" indent="-342900">
              <a:spcBef>
                <a:spcPts val="1000"/>
              </a:spcBef>
              <a:buClr>
                <a:schemeClr val="bg1"/>
              </a:buClr>
              <a:buFont typeface="Arial" charset="0"/>
              <a:buChar char="•"/>
              <a:defRPr sz="1800" b="1">
                <a:solidFill>
                  <a:schemeClr val="bg1"/>
                </a:solidFill>
              </a:defRPr>
            </a:lvl1pPr>
            <a:lvl2pPr marL="522895" indent="-342900">
              <a:spcBef>
                <a:spcPts val="1000"/>
              </a:spcBef>
              <a:buClr>
                <a:schemeClr val="bg1"/>
              </a:buClr>
              <a:buFont typeface="Arial" charset="0"/>
              <a:buChar char="•"/>
              <a:defRPr sz="1800">
                <a:solidFill>
                  <a:schemeClr val="bg1"/>
                </a:solidFill>
              </a:defRPr>
            </a:lvl2pPr>
            <a:lvl3pPr marL="702891" indent="-342900">
              <a:spcBef>
                <a:spcPts val="1000"/>
              </a:spcBef>
              <a:buClr>
                <a:schemeClr val="bg1"/>
              </a:buClr>
              <a:buFont typeface="Arial" charset="0"/>
              <a:buChar char="•"/>
              <a:defRPr sz="1800">
                <a:solidFill>
                  <a:schemeClr val="bg1"/>
                </a:solidFill>
              </a:defRPr>
            </a:lvl3pPr>
            <a:lvl4pPr marL="825736" indent="-285750">
              <a:spcBef>
                <a:spcPts val="1000"/>
              </a:spcBef>
              <a:buClr>
                <a:schemeClr val="bg1"/>
              </a:buClr>
              <a:buFont typeface="Arial" charset="0"/>
              <a:buChar char="•"/>
              <a:defRPr sz="1800">
                <a:solidFill>
                  <a:schemeClr val="bg1"/>
                </a:solidFill>
              </a:defRPr>
            </a:lvl4pPr>
            <a:lvl5pPr marL="1005732" indent="-285750">
              <a:spcBef>
                <a:spcPts val="1000"/>
              </a:spcBef>
              <a:buClr>
                <a:schemeClr val="bg1"/>
              </a:buClr>
              <a:buFont typeface="Arial" charset="0"/>
              <a:buChar char="•"/>
              <a:defRPr sz="1800">
                <a:solidFill>
                  <a:schemeClr val="bg1"/>
                </a:solidFill>
              </a:defRPr>
            </a:lvl5pPr>
          </a:lstStyle>
          <a:p>
            <a:pPr lvl="0"/>
            <a:r>
              <a:rPr lang="en-US" noProof="0" dirty="0"/>
              <a:t>First level (Arial 18pt)</a:t>
            </a:r>
          </a:p>
          <a:p>
            <a:pPr lvl="1"/>
            <a:r>
              <a:rPr lang="en-US" noProof="0" dirty="0"/>
              <a:t>Second level (Arial 18pt)</a:t>
            </a:r>
          </a:p>
          <a:p>
            <a:pPr lvl="2"/>
            <a:r>
              <a:rPr lang="en-US" noProof="0" dirty="0"/>
              <a:t>Third level (Arial 18pt)</a:t>
            </a:r>
          </a:p>
          <a:p>
            <a:pPr lvl="3"/>
            <a:r>
              <a:rPr lang="en-US" noProof="0" dirty="0"/>
              <a:t>Fourth level (Arial 18pt)</a:t>
            </a:r>
          </a:p>
          <a:p>
            <a:pPr lvl="4"/>
            <a:r>
              <a:rPr lang="en-US" noProof="0" dirty="0"/>
              <a:t>Fifth level (Arial 18pt)</a:t>
            </a:r>
          </a:p>
        </p:txBody>
      </p:sp>
      <p:sp>
        <p:nvSpPr>
          <p:cNvPr id="11" name="TITLE"/>
          <p:cNvSpPr>
            <a:spLocks noGrp="1"/>
          </p:cNvSpPr>
          <p:nvPr>
            <p:ph type="title" hasCustomPrompt="1"/>
          </p:nvPr>
        </p:nvSpPr>
        <p:spPr>
          <a:xfrm>
            <a:off x="432000" y="540000"/>
            <a:ext cx="8280000" cy="432000"/>
          </a:xfrm>
          <a:prstGeom prst="rect">
            <a:avLst/>
          </a:prstGeom>
        </p:spPr>
        <p:txBody>
          <a:bodyPr vert="horz" lIns="0" tIns="0" rIns="0" bIns="0" rtlCol="0" anchor="b">
            <a:normAutofit/>
          </a:bodyPr>
          <a:lstStyle>
            <a:lvl1pPr algn="l">
              <a:defRPr cap="none">
                <a:solidFill>
                  <a:schemeClr val="bg1"/>
                </a:solidFill>
              </a:defRPr>
            </a:lvl1pPr>
          </a:lstStyle>
          <a:p>
            <a:r>
              <a:rPr lang="en-US" noProof="0" dirty="0"/>
              <a:t>Agenda Title (Arial 28pt)</a:t>
            </a:r>
          </a:p>
        </p:txBody>
      </p:sp>
      <p:cxnSp>
        <p:nvCxnSpPr>
          <p:cNvPr id="14" name="Gerade Verbindung 13"/>
          <p:cNvCxnSpPr/>
          <p:nvPr userDrawn="1"/>
        </p:nvCxnSpPr>
        <p:spPr>
          <a:xfrm>
            <a:off x="431997" y="1537241"/>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userDrawn="1"/>
        </p:nvCxnSpPr>
        <p:spPr>
          <a:xfrm>
            <a:off x="431997" y="1939477"/>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a:xfrm>
            <a:off x="431997" y="2341713"/>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a:xfrm>
            <a:off x="431997" y="2743949"/>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a:xfrm>
            <a:off x="431997" y="3146185"/>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a:xfrm>
            <a:off x="431997" y="3548421"/>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a:xfrm>
            <a:off x="431997" y="3950657"/>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userDrawn="1"/>
        </p:nvCxnSpPr>
        <p:spPr>
          <a:xfrm>
            <a:off x="431997" y="4352893"/>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a:xfrm>
            <a:off x="431997" y="4755129"/>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a:xfrm>
            <a:off x="431997" y="5157366"/>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pic>
        <p:nvPicPr>
          <p:cNvPr id="22"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2000" y="6451303"/>
            <a:ext cx="1064571" cy="162000"/>
          </a:xfrm>
          <a:prstGeom prst="rect">
            <a:avLst/>
          </a:prstGeom>
        </p:spPr>
      </p:pic>
    </p:spTree>
    <p:extLst>
      <p:ext uri="{BB962C8B-B14F-4D97-AF65-F5344CB8AC3E}">
        <p14:creationId xmlns:p14="http://schemas.microsoft.com/office/powerpoint/2010/main" val="7776429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2">
    <p:bg>
      <p:bgPr>
        <a:gradFill flip="none" rotWithShape="1">
          <a:gsLst>
            <a:gs pos="0">
              <a:srgbClr val="205A88"/>
            </a:gs>
            <a:gs pos="100000">
              <a:srgbClr val="0A86C9"/>
            </a:gs>
            <a:gs pos="75000">
              <a:srgbClr val="0A86C9"/>
            </a:gs>
          </a:gsLst>
          <a:lin ang="5400000" scaled="1"/>
          <a:tileRect/>
        </a:gradFill>
        <a:effectLst/>
      </p:bgPr>
    </p:bg>
    <p:spTree>
      <p:nvGrpSpPr>
        <p:cNvPr id="1" name=""/>
        <p:cNvGrpSpPr/>
        <p:nvPr/>
      </p:nvGrpSpPr>
      <p:grpSpPr>
        <a:xfrm>
          <a:off x="0" y="0"/>
          <a:ext cx="0" cy="0"/>
          <a:chOff x="0" y="0"/>
          <a:chExt cx="0" cy="0"/>
        </a:xfrm>
      </p:grpSpPr>
      <p:pic>
        <p:nvPicPr>
          <p:cNvPr id="28"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29" name="Blue Fade"/>
          <p:cNvSpPr/>
          <p:nvPr userDrawn="1"/>
        </p:nvSpPr>
        <p:spPr>
          <a:xfrm>
            <a:off x="0" y="0"/>
            <a:ext cx="9144000" cy="6858000"/>
          </a:xfrm>
          <a:prstGeom prst="rect">
            <a:avLst/>
          </a:prstGeom>
          <a:gradFill>
            <a:gsLst>
              <a:gs pos="0">
                <a:srgbClr val="205A88">
                  <a:alpha val="10000"/>
                </a:srgbClr>
              </a:gs>
              <a:gs pos="100000">
                <a:srgbClr val="0A86C9">
                  <a:alpha val="70000"/>
                </a:srgbClr>
              </a:gs>
              <a:gs pos="75000">
                <a:srgbClr val="0A86C9">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bg1">
                    <a:alpha val="75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13"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bg1">
                    <a:alpha val="75000"/>
                  </a:schemeClr>
                </a:solidFill>
                <a:latin typeface="Arial" charset="0"/>
                <a:ea typeface="Arial" charset="0"/>
                <a:cs typeface="Arial" charset="0"/>
              </a:defRPr>
            </a:lvl1pPr>
          </a:lstStyle>
          <a:p>
            <a:r>
              <a:rPr lang="en-US" noProof="0" dirty="0"/>
              <a:t>Confidential</a:t>
            </a:r>
          </a:p>
        </p:txBody>
      </p:sp>
      <p:sp>
        <p:nvSpPr>
          <p:cNvPr id="10" name="Text"/>
          <p:cNvSpPr>
            <a:spLocks noGrp="1"/>
          </p:cNvSpPr>
          <p:nvPr>
            <p:ph type="body" sz="quarter" idx="24" hasCustomPrompt="1"/>
          </p:nvPr>
        </p:nvSpPr>
        <p:spPr>
          <a:xfrm>
            <a:off x="431997" y="1615314"/>
            <a:ext cx="8280003" cy="4209485"/>
          </a:xfrm>
        </p:spPr>
        <p:txBody>
          <a:bodyPr>
            <a:normAutofit/>
          </a:bodyPr>
          <a:lstStyle>
            <a:lvl1pPr marL="342900" indent="-342900">
              <a:spcBef>
                <a:spcPts val="1000"/>
              </a:spcBef>
              <a:buClr>
                <a:schemeClr val="bg1"/>
              </a:buClr>
              <a:buFont typeface="Arial" charset="0"/>
              <a:buChar char="•"/>
              <a:defRPr sz="1800" b="1">
                <a:solidFill>
                  <a:schemeClr val="bg1"/>
                </a:solidFill>
              </a:defRPr>
            </a:lvl1pPr>
            <a:lvl2pPr marL="522895" indent="-342900">
              <a:spcBef>
                <a:spcPts val="1000"/>
              </a:spcBef>
              <a:buClr>
                <a:schemeClr val="bg1"/>
              </a:buClr>
              <a:buFont typeface="Arial" charset="0"/>
              <a:buChar char="•"/>
              <a:defRPr sz="1800">
                <a:solidFill>
                  <a:schemeClr val="bg1"/>
                </a:solidFill>
              </a:defRPr>
            </a:lvl2pPr>
            <a:lvl3pPr marL="702891" indent="-342900">
              <a:spcBef>
                <a:spcPts val="1000"/>
              </a:spcBef>
              <a:buClr>
                <a:schemeClr val="bg1"/>
              </a:buClr>
              <a:buFont typeface="Arial" charset="0"/>
              <a:buChar char="•"/>
              <a:defRPr sz="1800">
                <a:solidFill>
                  <a:schemeClr val="bg1"/>
                </a:solidFill>
              </a:defRPr>
            </a:lvl3pPr>
            <a:lvl4pPr marL="825736" indent="-285750">
              <a:spcBef>
                <a:spcPts val="1000"/>
              </a:spcBef>
              <a:buClr>
                <a:schemeClr val="bg1"/>
              </a:buClr>
              <a:buFont typeface="Arial" charset="0"/>
              <a:buChar char="•"/>
              <a:defRPr sz="1800">
                <a:solidFill>
                  <a:schemeClr val="bg1"/>
                </a:solidFill>
              </a:defRPr>
            </a:lvl4pPr>
            <a:lvl5pPr marL="1005732" indent="-285750">
              <a:spcBef>
                <a:spcPts val="1000"/>
              </a:spcBef>
              <a:buClr>
                <a:schemeClr val="bg1"/>
              </a:buClr>
              <a:buFont typeface="Arial" charset="0"/>
              <a:buChar char="•"/>
              <a:defRPr sz="1800">
                <a:solidFill>
                  <a:schemeClr val="bg1"/>
                </a:solidFill>
              </a:defRPr>
            </a:lvl5pPr>
          </a:lstStyle>
          <a:p>
            <a:pPr lvl="0"/>
            <a:r>
              <a:rPr lang="en-US" noProof="0" dirty="0"/>
              <a:t>First level (Arial 18pt)</a:t>
            </a:r>
          </a:p>
          <a:p>
            <a:pPr lvl="1"/>
            <a:r>
              <a:rPr lang="en-US" noProof="0" dirty="0"/>
              <a:t>Second level (Arial 18pt)</a:t>
            </a:r>
          </a:p>
          <a:p>
            <a:pPr lvl="2"/>
            <a:r>
              <a:rPr lang="en-US" noProof="0" dirty="0"/>
              <a:t>Third level (Arial 18pt)</a:t>
            </a:r>
          </a:p>
          <a:p>
            <a:pPr lvl="3"/>
            <a:r>
              <a:rPr lang="en-US" noProof="0" dirty="0"/>
              <a:t>Fourth level (Arial 18pt)</a:t>
            </a:r>
          </a:p>
          <a:p>
            <a:pPr lvl="4"/>
            <a:r>
              <a:rPr lang="en-US" noProof="0" dirty="0"/>
              <a:t>Fifth level (Arial 18pt)</a:t>
            </a:r>
          </a:p>
        </p:txBody>
      </p:sp>
      <p:sp>
        <p:nvSpPr>
          <p:cNvPr id="11" name="TITLE"/>
          <p:cNvSpPr>
            <a:spLocks noGrp="1"/>
          </p:cNvSpPr>
          <p:nvPr>
            <p:ph type="title" hasCustomPrompt="1"/>
          </p:nvPr>
        </p:nvSpPr>
        <p:spPr>
          <a:xfrm>
            <a:off x="432000" y="540000"/>
            <a:ext cx="8280000" cy="432000"/>
          </a:xfrm>
          <a:prstGeom prst="rect">
            <a:avLst/>
          </a:prstGeom>
        </p:spPr>
        <p:txBody>
          <a:bodyPr vert="horz" lIns="0" tIns="0" rIns="0" bIns="0" rtlCol="0" anchor="b">
            <a:normAutofit/>
          </a:bodyPr>
          <a:lstStyle>
            <a:lvl1pPr algn="l">
              <a:defRPr cap="none">
                <a:solidFill>
                  <a:schemeClr val="bg1"/>
                </a:solidFill>
              </a:defRPr>
            </a:lvl1pPr>
          </a:lstStyle>
          <a:p>
            <a:r>
              <a:rPr lang="en-US" noProof="0" dirty="0"/>
              <a:t>Agenda Title (Arial 28pt)</a:t>
            </a:r>
          </a:p>
        </p:txBody>
      </p:sp>
      <p:pic>
        <p:nvPicPr>
          <p:cNvPr id="22"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2000" y="6451303"/>
            <a:ext cx="1064571" cy="162000"/>
          </a:xfrm>
          <a:prstGeom prst="rect">
            <a:avLst/>
          </a:prstGeom>
        </p:spPr>
      </p:pic>
      <p:sp>
        <p:nvSpPr>
          <p:cNvPr id="30" name="Freihandform 29"/>
          <p:cNvSpPr/>
          <p:nvPr userDrawn="1"/>
        </p:nvSpPr>
        <p:spPr>
          <a:xfrm>
            <a:off x="0" y="0"/>
            <a:ext cx="4561201" cy="225230"/>
          </a:xfrm>
          <a:custGeom>
            <a:avLst/>
            <a:gdLst>
              <a:gd name="connsiteX0" fmla="*/ 0 w 4561201"/>
              <a:gd name="connsiteY0" fmla="*/ 0 h 225230"/>
              <a:gd name="connsiteX1" fmla="*/ 4561201 w 4561201"/>
              <a:gd name="connsiteY1" fmla="*/ 0 h 225230"/>
              <a:gd name="connsiteX2" fmla="*/ 4543502 w 4561201"/>
              <a:gd name="connsiteY2" fmla="*/ 87669 h 225230"/>
              <a:gd name="connsiteX3" fmla="*/ 4335970 w 4561201"/>
              <a:gd name="connsiteY3" fmla="*/ 225230 h 225230"/>
              <a:gd name="connsiteX4" fmla="*/ 0 w 4561201"/>
              <a:gd name="connsiteY4" fmla="*/ 225230 h 22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1201" h="225230">
                <a:moveTo>
                  <a:pt x="0" y="0"/>
                </a:moveTo>
                <a:lnTo>
                  <a:pt x="4561201" y="0"/>
                </a:lnTo>
                <a:lnTo>
                  <a:pt x="4543502" y="87669"/>
                </a:lnTo>
                <a:cubicBezTo>
                  <a:pt x="4509310" y="168508"/>
                  <a:pt x="4429264" y="225230"/>
                  <a:pt x="4335970" y="225230"/>
                </a:cubicBezTo>
                <a:lnTo>
                  <a:pt x="0" y="2252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4"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25"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dirty="0"/>
              <a:t>Confidential</a:t>
            </a:r>
          </a:p>
        </p:txBody>
      </p:sp>
      <p:sp>
        <p:nvSpPr>
          <p:cNvPr id="9" name="SUBLINE"/>
          <p:cNvSpPr>
            <a:spLocks noGrp="1"/>
          </p:cNvSpPr>
          <p:nvPr>
            <p:ph type="body" sz="quarter" idx="24" hasCustomPrompt="1"/>
          </p:nvPr>
        </p:nvSpPr>
        <p:spPr>
          <a:xfrm>
            <a:off x="432000" y="970149"/>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dirty="0"/>
              <a:t>Subline (Arial 16pt)</a:t>
            </a:r>
          </a:p>
        </p:txBody>
      </p:sp>
      <p:sp>
        <p:nvSpPr>
          <p:cNvPr id="10" name="TITLE"/>
          <p:cNvSpPr>
            <a:spLocks noGrp="1"/>
          </p:cNvSpPr>
          <p:nvPr>
            <p:ph type="title" hasCustomPrompt="1"/>
          </p:nvPr>
        </p:nvSpPr>
        <p:spPr>
          <a:xfrm>
            <a:off x="432000" y="540000"/>
            <a:ext cx="8280000" cy="432000"/>
          </a:xfrm>
        </p:spPr>
        <p:txBody>
          <a:bodyPr/>
          <a:lstStyle>
            <a:lvl1pPr algn="l">
              <a:defRPr cap="none"/>
            </a:lvl1pPr>
          </a:lstStyle>
          <a:p>
            <a:r>
              <a:rPr lang="en-US" noProof="0" dirty="0"/>
              <a:t>Title (Arial 24pt)</a:t>
            </a:r>
          </a:p>
        </p:txBody>
      </p:sp>
    </p:spTree>
    <p:extLst>
      <p:ext uri="{BB962C8B-B14F-4D97-AF65-F5344CB8AC3E}">
        <p14:creationId xmlns:p14="http://schemas.microsoft.com/office/powerpoint/2010/main" val="6553941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13"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12"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dirty="0"/>
              <a:t>Confidential</a:t>
            </a:r>
          </a:p>
        </p:txBody>
      </p:sp>
      <p:sp>
        <p:nvSpPr>
          <p:cNvPr id="8" name="Asterisk"/>
          <p:cNvSpPr>
            <a:spLocks noGrp="1"/>
          </p:cNvSpPr>
          <p:nvPr>
            <p:ph type="body" sz="quarter" idx="32" hasCustomPrompt="1"/>
          </p:nvPr>
        </p:nvSpPr>
        <p:spPr>
          <a:xfrm>
            <a:off x="432000" y="5825885"/>
            <a:ext cx="8280000" cy="360000"/>
          </a:xfrm>
        </p:spPr>
        <p:txBody>
          <a:bodyPr anchor="b">
            <a:normAutofit/>
          </a:bodyPr>
          <a:lstStyle>
            <a:lvl1pPr marL="0" indent="0">
              <a:buNone/>
              <a:defRPr sz="1000">
                <a:solidFill>
                  <a:schemeClr val="accent4"/>
                </a:solidFill>
              </a:defRPr>
            </a:lvl1pPr>
          </a:lstStyle>
          <a:p>
            <a:pPr lvl="0"/>
            <a:r>
              <a:rPr lang="en-US" noProof="0" dirty="0"/>
              <a:t>*This is an example of asterisk text</a:t>
            </a:r>
          </a:p>
        </p:txBody>
      </p:sp>
      <p:sp>
        <p:nvSpPr>
          <p:cNvPr id="16" name="Content"/>
          <p:cNvSpPr>
            <a:spLocks noGrp="1"/>
          </p:cNvSpPr>
          <p:nvPr>
            <p:ph idx="1" hasCustomPrompt="1"/>
          </p:nvPr>
        </p:nvSpPr>
        <p:spPr>
          <a:xfrm>
            <a:off x="432000" y="1618149"/>
            <a:ext cx="8280000" cy="4208400"/>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noProof="0" dirty="0"/>
              <a:t>First level text (Arial 18pt)</a:t>
            </a:r>
          </a:p>
          <a:p>
            <a:pPr lvl="1"/>
            <a:r>
              <a:rPr lang="en-US" noProof="0" dirty="0"/>
              <a:t>Second level (Arial 16pt)</a:t>
            </a:r>
          </a:p>
          <a:p>
            <a:pPr lvl="2"/>
            <a:r>
              <a:rPr lang="en-US" noProof="0" dirty="0"/>
              <a:t>Third level (Arial 16pt)</a:t>
            </a:r>
          </a:p>
          <a:p>
            <a:pPr lvl="3"/>
            <a:r>
              <a:rPr lang="en-US" noProof="0" dirty="0"/>
              <a:t>Fourth level (Arial 14pt)</a:t>
            </a:r>
          </a:p>
          <a:p>
            <a:pPr lvl="4"/>
            <a:r>
              <a:rPr lang="en-US" noProof="0" dirty="0"/>
              <a:t>Fifth level (Arial 12pt)</a:t>
            </a:r>
          </a:p>
        </p:txBody>
      </p:sp>
      <p:sp>
        <p:nvSpPr>
          <p:cNvPr id="15" name="SUBLINE"/>
          <p:cNvSpPr>
            <a:spLocks noGrp="1"/>
          </p:cNvSpPr>
          <p:nvPr>
            <p:ph type="body" sz="quarter" idx="24" hasCustomPrompt="1"/>
          </p:nvPr>
        </p:nvSpPr>
        <p:spPr>
          <a:xfrm>
            <a:off x="432000" y="970149"/>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dirty="0"/>
              <a:t>Subline (Arial 16pt)</a:t>
            </a:r>
          </a:p>
        </p:txBody>
      </p:sp>
      <p:sp>
        <p:nvSpPr>
          <p:cNvPr id="14" name="TITLE"/>
          <p:cNvSpPr>
            <a:spLocks noGrp="1"/>
          </p:cNvSpPr>
          <p:nvPr>
            <p:ph type="title" hasCustomPrompt="1"/>
          </p:nvPr>
        </p:nvSpPr>
        <p:spPr>
          <a:xfrm>
            <a:off x="432000" y="540000"/>
            <a:ext cx="8280000" cy="432000"/>
          </a:xfrm>
        </p:spPr>
        <p:txBody>
          <a:bodyPr/>
          <a:lstStyle>
            <a:lvl1pPr>
              <a:defRPr cap="none"/>
            </a:lvl1pPr>
          </a:lstStyle>
          <a:p>
            <a:r>
              <a:rPr lang="en-US" noProof="0" dirty="0"/>
              <a:t>Title (Arial 24pt)</a:t>
            </a:r>
          </a:p>
        </p:txBody>
      </p:sp>
    </p:spTree>
    <p:extLst>
      <p:ext uri="{BB962C8B-B14F-4D97-AF65-F5344CB8AC3E}">
        <p14:creationId xmlns:p14="http://schemas.microsoft.com/office/powerpoint/2010/main" val="1742667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ndard: Content + UP">
    <p:spTree>
      <p:nvGrpSpPr>
        <p:cNvPr id="1" name=""/>
        <p:cNvGrpSpPr/>
        <p:nvPr/>
      </p:nvGrpSpPr>
      <p:grpSpPr>
        <a:xfrm>
          <a:off x="0" y="0"/>
          <a:ext cx="0" cy="0"/>
          <a:chOff x="0" y="0"/>
          <a:chExt cx="0" cy="0"/>
        </a:xfrm>
      </p:grpSpPr>
      <p:grpSp>
        <p:nvGrpSpPr>
          <p:cNvPr id="18" name="ICON"/>
          <p:cNvGrpSpPr>
            <a:grpSpLocks noChangeAspect="1"/>
          </p:cNvGrpSpPr>
          <p:nvPr userDrawn="1"/>
        </p:nvGrpSpPr>
        <p:grpSpPr bwMode="auto">
          <a:xfrm>
            <a:off x="3853306" y="878943"/>
            <a:ext cx="5040000" cy="5040000"/>
            <a:chOff x="2267" y="994"/>
            <a:chExt cx="2000" cy="2000"/>
          </a:xfrm>
          <a:solidFill>
            <a:schemeClr val="bg1">
              <a:lumMod val="95000"/>
              <a:alpha val="50000"/>
            </a:schemeClr>
          </a:solidFill>
        </p:grpSpPr>
        <p:sp>
          <p:nvSpPr>
            <p:cNvPr id="19" name="Freeform 2"/>
            <p:cNvSpPr>
              <a:spLocks noChangeArrowheads="1"/>
            </p:cNvSpPr>
            <p:nvPr/>
          </p:nvSpPr>
          <p:spPr bwMode="auto">
            <a:xfrm>
              <a:off x="2267" y="994"/>
              <a:ext cx="2001" cy="2001"/>
            </a:xfrm>
            <a:custGeom>
              <a:avLst/>
              <a:gdLst>
                <a:gd name="T0" fmla="*/ 4502 w 8827"/>
                <a:gd name="T1" fmla="*/ 7111 h 8827"/>
                <a:gd name="T2" fmla="*/ 2792 w 8827"/>
                <a:gd name="T3" fmla="*/ 6737 h 8827"/>
                <a:gd name="T4" fmla="*/ 2499 w 8827"/>
                <a:gd name="T5" fmla="*/ 3003 h 8827"/>
                <a:gd name="T6" fmla="*/ 2543 w 8827"/>
                <a:gd name="T7" fmla="*/ 2950 h 8827"/>
                <a:gd name="T8" fmla="*/ 3367 w 8827"/>
                <a:gd name="T9" fmla="*/ 2943 h 8827"/>
                <a:gd name="T10" fmla="*/ 3420 w 8827"/>
                <a:gd name="T11" fmla="*/ 2981 h 8827"/>
                <a:gd name="T12" fmla="*/ 3446 w 8827"/>
                <a:gd name="T13" fmla="*/ 5944 h 8827"/>
                <a:gd name="T14" fmla="*/ 3912 w 8827"/>
                <a:gd name="T15" fmla="*/ 6331 h 8827"/>
                <a:gd name="T16" fmla="*/ 4377 w 8827"/>
                <a:gd name="T17" fmla="*/ 5944 h 8827"/>
                <a:gd name="T18" fmla="*/ 4405 w 8827"/>
                <a:gd name="T19" fmla="*/ 2984 h 8827"/>
                <a:gd name="T20" fmla="*/ 4460 w 8827"/>
                <a:gd name="T21" fmla="*/ 2943 h 8827"/>
                <a:gd name="T22" fmla="*/ 5282 w 8827"/>
                <a:gd name="T23" fmla="*/ 2949 h 8827"/>
                <a:gd name="T24" fmla="*/ 5323 w 8827"/>
                <a:gd name="T25" fmla="*/ 3000 h 8827"/>
                <a:gd name="T26" fmla="*/ 8285 w 8827"/>
                <a:gd name="T27" fmla="*/ 3456 h 8827"/>
                <a:gd name="T28" fmla="*/ 6677 w 8827"/>
                <a:gd name="T29" fmla="*/ 5448 h 8827"/>
                <a:gd name="T30" fmla="*/ 6648 w 8827"/>
                <a:gd name="T31" fmla="*/ 5511 h 8827"/>
                <a:gd name="T32" fmla="*/ 5820 w 8827"/>
                <a:gd name="T33" fmla="*/ 5531 h 8827"/>
                <a:gd name="T34" fmla="*/ 5762 w 8827"/>
                <a:gd name="T35" fmla="*/ 5504 h 8827"/>
                <a:gd name="T36" fmla="*/ 5741 w 8827"/>
                <a:gd name="T37" fmla="*/ 1391 h 8827"/>
                <a:gd name="T38" fmla="*/ 5766 w 8827"/>
                <a:gd name="T39" fmla="*/ 1334 h 8827"/>
                <a:gd name="T40" fmla="*/ 7373 w 8827"/>
                <a:gd name="T41" fmla="*/ 1309 h 8827"/>
                <a:gd name="T42" fmla="*/ 6879 w 8827"/>
                <a:gd name="T43" fmla="*/ 752 h 8827"/>
                <a:gd name="T44" fmla="*/ 3543 w 8827"/>
                <a:gd name="T45" fmla="*/ 80 h 8827"/>
                <a:gd name="T46" fmla="*/ 591 w 8827"/>
                <a:gd name="T47" fmla="*/ 2207 h 8827"/>
                <a:gd name="T48" fmla="*/ 226 w 8827"/>
                <a:gd name="T49" fmla="*/ 5826 h 8827"/>
                <a:gd name="T50" fmla="*/ 2733 w 8827"/>
                <a:gd name="T51" fmla="*/ 8499 h 8827"/>
                <a:gd name="T52" fmla="*/ 6356 w 8827"/>
                <a:gd name="T53" fmla="*/ 8377 h 8827"/>
                <a:gd name="T54" fmla="*/ 8682 w 8827"/>
                <a:gd name="T55" fmla="*/ 5557 h 8827"/>
                <a:gd name="T56" fmla="*/ 8536 w 8827"/>
                <a:gd name="T57" fmla="*/ 2832 h 8827"/>
                <a:gd name="T58" fmla="*/ 7517 w 8827"/>
                <a:gd name="T59" fmla="*/ 2918 h 8827"/>
                <a:gd name="T60" fmla="*/ 7458 w 8827"/>
                <a:gd name="T61" fmla="*/ 2237 h 8827"/>
                <a:gd name="T62" fmla="*/ 8034 w 8827"/>
                <a:gd name="T63" fmla="*/ 8206 h 8827"/>
                <a:gd name="T64" fmla="*/ 8211 w 8827"/>
                <a:gd name="T65" fmla="*/ 8285 h 8827"/>
                <a:gd name="T66" fmla="*/ 8267 w 8827"/>
                <a:gd name="T67" fmla="*/ 8472 h 8827"/>
                <a:gd name="T68" fmla="*/ 8166 w 8827"/>
                <a:gd name="T69" fmla="*/ 8637 h 8827"/>
                <a:gd name="T70" fmla="*/ 7973 w 8827"/>
                <a:gd name="T71" fmla="*/ 8669 h 8827"/>
                <a:gd name="T72" fmla="*/ 7823 w 8827"/>
                <a:gd name="T73" fmla="*/ 8544 h 8827"/>
                <a:gd name="T74" fmla="*/ 7803 w 8827"/>
                <a:gd name="T75" fmla="*/ 8391 h 8827"/>
                <a:gd name="T76" fmla="*/ 7915 w 8827"/>
                <a:gd name="T77" fmla="*/ 8237 h 8827"/>
                <a:gd name="T78" fmla="*/ 8010 w 8827"/>
                <a:gd name="T79" fmla="*/ 8242 h 8827"/>
                <a:gd name="T80" fmla="*/ 7866 w 8827"/>
                <a:gd name="T81" fmla="*/ 8319 h 8827"/>
                <a:gd name="T82" fmla="*/ 7828 w 8827"/>
                <a:gd name="T83" fmla="*/ 8480 h 8827"/>
                <a:gd name="T84" fmla="*/ 7924 w 8827"/>
                <a:gd name="T85" fmla="*/ 8613 h 8827"/>
                <a:gd name="T86" fmla="*/ 8087 w 8827"/>
                <a:gd name="T87" fmla="*/ 8630 h 8827"/>
                <a:gd name="T88" fmla="*/ 8208 w 8827"/>
                <a:gd name="T89" fmla="*/ 8517 h 8827"/>
                <a:gd name="T90" fmla="*/ 8212 w 8827"/>
                <a:gd name="T91" fmla="*/ 8373 h 8827"/>
                <a:gd name="T92" fmla="*/ 8104 w 8827"/>
                <a:gd name="T93" fmla="*/ 8257 h 8827"/>
                <a:gd name="T94" fmla="*/ 8003 w 8827"/>
                <a:gd name="T95" fmla="*/ 8309 h 8827"/>
                <a:gd name="T96" fmla="*/ 8102 w 8827"/>
                <a:gd name="T97" fmla="*/ 8327 h 8827"/>
                <a:gd name="T98" fmla="*/ 8111 w 8827"/>
                <a:gd name="T99" fmla="*/ 8335 h 8827"/>
                <a:gd name="T100" fmla="*/ 8128 w 8827"/>
                <a:gd name="T101" fmla="*/ 8378 h 8827"/>
                <a:gd name="T102" fmla="*/ 8111 w 8827"/>
                <a:gd name="T103" fmla="*/ 8424 h 8827"/>
                <a:gd name="T104" fmla="*/ 8077 w 8827"/>
                <a:gd name="T105" fmla="*/ 8444 h 8827"/>
                <a:gd name="T106" fmla="*/ 8114 w 8827"/>
                <a:gd name="T107" fmla="*/ 8482 h 8827"/>
                <a:gd name="T108" fmla="*/ 8093 w 8827"/>
                <a:gd name="T109" fmla="*/ 8570 h 8827"/>
                <a:gd name="T110" fmla="*/ 8074 w 8827"/>
                <a:gd name="T111" fmla="*/ 8492 h 8827"/>
                <a:gd name="T112" fmla="*/ 8048 w 8827"/>
                <a:gd name="T113" fmla="*/ 8462 h 8827"/>
                <a:gd name="T114" fmla="*/ 8032 w 8827"/>
                <a:gd name="T115" fmla="*/ 8432 h 8827"/>
                <a:gd name="T116" fmla="*/ 8081 w 8827"/>
                <a:gd name="T117" fmla="*/ 8393 h 8827"/>
                <a:gd name="T118" fmla="*/ 8048 w 8827"/>
                <a:gd name="T119" fmla="*/ 8345 h 8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27" h="8827">
                  <a:moveTo>
                    <a:pt x="5325" y="5810"/>
                  </a:moveTo>
                  <a:lnTo>
                    <a:pt x="5319" y="5968"/>
                  </a:lnTo>
                  <a:lnTo>
                    <a:pt x="5300" y="6117"/>
                  </a:lnTo>
                  <a:lnTo>
                    <a:pt x="5270" y="6259"/>
                  </a:lnTo>
                  <a:lnTo>
                    <a:pt x="5227" y="6392"/>
                  </a:lnTo>
                  <a:lnTo>
                    <a:pt x="5173" y="6516"/>
                  </a:lnTo>
                  <a:lnTo>
                    <a:pt x="5108" y="6631"/>
                  </a:lnTo>
                  <a:lnTo>
                    <a:pt x="5033" y="6736"/>
                  </a:lnTo>
                  <a:lnTo>
                    <a:pt x="4946" y="6832"/>
                  </a:lnTo>
                  <a:lnTo>
                    <a:pt x="4850" y="6917"/>
                  </a:lnTo>
                  <a:lnTo>
                    <a:pt x="4743" y="6993"/>
                  </a:lnTo>
                  <a:lnTo>
                    <a:pt x="4627" y="7057"/>
                  </a:lnTo>
                  <a:lnTo>
                    <a:pt x="4502" y="7111"/>
                  </a:lnTo>
                  <a:lnTo>
                    <a:pt x="4367" y="7153"/>
                  </a:lnTo>
                  <a:lnTo>
                    <a:pt x="4224" y="7183"/>
                  </a:lnTo>
                  <a:lnTo>
                    <a:pt x="4073" y="7202"/>
                  </a:lnTo>
                  <a:lnTo>
                    <a:pt x="3914" y="7208"/>
                  </a:lnTo>
                  <a:lnTo>
                    <a:pt x="3754" y="7202"/>
                  </a:lnTo>
                  <a:lnTo>
                    <a:pt x="3602" y="7184"/>
                  </a:lnTo>
                  <a:lnTo>
                    <a:pt x="3459" y="7153"/>
                  </a:lnTo>
                  <a:lnTo>
                    <a:pt x="3325" y="7111"/>
                  </a:lnTo>
                  <a:lnTo>
                    <a:pt x="3199" y="7058"/>
                  </a:lnTo>
                  <a:lnTo>
                    <a:pt x="3082" y="6993"/>
                  </a:lnTo>
                  <a:lnTo>
                    <a:pt x="2975" y="6918"/>
                  </a:lnTo>
                  <a:lnTo>
                    <a:pt x="2878" y="6833"/>
                  </a:lnTo>
                  <a:lnTo>
                    <a:pt x="2792" y="6737"/>
                  </a:lnTo>
                  <a:lnTo>
                    <a:pt x="2715" y="6631"/>
                  </a:lnTo>
                  <a:lnTo>
                    <a:pt x="2650" y="6516"/>
                  </a:lnTo>
                  <a:lnTo>
                    <a:pt x="2596" y="6392"/>
                  </a:lnTo>
                  <a:lnTo>
                    <a:pt x="2553" y="6259"/>
                  </a:lnTo>
                  <a:lnTo>
                    <a:pt x="2522" y="6118"/>
                  </a:lnTo>
                  <a:lnTo>
                    <a:pt x="2503" y="5968"/>
                  </a:lnTo>
                  <a:lnTo>
                    <a:pt x="2497" y="5810"/>
                  </a:lnTo>
                  <a:lnTo>
                    <a:pt x="2497" y="3023"/>
                  </a:lnTo>
                  <a:lnTo>
                    <a:pt x="2497" y="3023"/>
                  </a:lnTo>
                  <a:lnTo>
                    <a:pt x="2497" y="3017"/>
                  </a:lnTo>
                  <a:lnTo>
                    <a:pt x="2497" y="3012"/>
                  </a:lnTo>
                  <a:lnTo>
                    <a:pt x="2498" y="3008"/>
                  </a:lnTo>
                  <a:lnTo>
                    <a:pt x="2499" y="3003"/>
                  </a:lnTo>
                  <a:lnTo>
                    <a:pt x="2501" y="2998"/>
                  </a:lnTo>
                  <a:lnTo>
                    <a:pt x="2503" y="2993"/>
                  </a:lnTo>
                  <a:lnTo>
                    <a:pt x="2505" y="2988"/>
                  </a:lnTo>
                  <a:lnTo>
                    <a:pt x="2508" y="2984"/>
                  </a:lnTo>
                  <a:lnTo>
                    <a:pt x="2511" y="2979"/>
                  </a:lnTo>
                  <a:lnTo>
                    <a:pt x="2514" y="2974"/>
                  </a:lnTo>
                  <a:lnTo>
                    <a:pt x="2517" y="2970"/>
                  </a:lnTo>
                  <a:lnTo>
                    <a:pt x="2521" y="2966"/>
                  </a:lnTo>
                  <a:lnTo>
                    <a:pt x="2525" y="2962"/>
                  </a:lnTo>
                  <a:lnTo>
                    <a:pt x="2529" y="2959"/>
                  </a:lnTo>
                  <a:lnTo>
                    <a:pt x="2534" y="2956"/>
                  </a:lnTo>
                  <a:lnTo>
                    <a:pt x="2539" y="2953"/>
                  </a:lnTo>
                  <a:lnTo>
                    <a:pt x="2543" y="2950"/>
                  </a:lnTo>
                  <a:lnTo>
                    <a:pt x="2548" y="2948"/>
                  </a:lnTo>
                  <a:lnTo>
                    <a:pt x="2552" y="2946"/>
                  </a:lnTo>
                  <a:lnTo>
                    <a:pt x="2557" y="2945"/>
                  </a:lnTo>
                  <a:lnTo>
                    <a:pt x="2562" y="2944"/>
                  </a:lnTo>
                  <a:lnTo>
                    <a:pt x="2567" y="2943"/>
                  </a:lnTo>
                  <a:lnTo>
                    <a:pt x="2572" y="2942"/>
                  </a:lnTo>
                  <a:lnTo>
                    <a:pt x="2577" y="2942"/>
                  </a:lnTo>
                  <a:lnTo>
                    <a:pt x="3352" y="2942"/>
                  </a:lnTo>
                  <a:lnTo>
                    <a:pt x="3352" y="2942"/>
                  </a:lnTo>
                  <a:lnTo>
                    <a:pt x="3352" y="2942"/>
                  </a:lnTo>
                  <a:lnTo>
                    <a:pt x="3357" y="2942"/>
                  </a:lnTo>
                  <a:lnTo>
                    <a:pt x="3362" y="2942"/>
                  </a:lnTo>
                  <a:lnTo>
                    <a:pt x="3367" y="2943"/>
                  </a:lnTo>
                  <a:lnTo>
                    <a:pt x="3371" y="2944"/>
                  </a:lnTo>
                  <a:lnTo>
                    <a:pt x="3376" y="2945"/>
                  </a:lnTo>
                  <a:lnTo>
                    <a:pt x="3381" y="2947"/>
                  </a:lnTo>
                  <a:lnTo>
                    <a:pt x="3386" y="2949"/>
                  </a:lnTo>
                  <a:lnTo>
                    <a:pt x="3391" y="2952"/>
                  </a:lnTo>
                  <a:lnTo>
                    <a:pt x="3395" y="2955"/>
                  </a:lnTo>
                  <a:lnTo>
                    <a:pt x="3400" y="2958"/>
                  </a:lnTo>
                  <a:lnTo>
                    <a:pt x="3404" y="2961"/>
                  </a:lnTo>
                  <a:lnTo>
                    <a:pt x="3407" y="2964"/>
                  </a:lnTo>
                  <a:lnTo>
                    <a:pt x="3411" y="2968"/>
                  </a:lnTo>
                  <a:lnTo>
                    <a:pt x="3414" y="2972"/>
                  </a:lnTo>
                  <a:lnTo>
                    <a:pt x="3417" y="2976"/>
                  </a:lnTo>
                  <a:lnTo>
                    <a:pt x="3420" y="2981"/>
                  </a:lnTo>
                  <a:lnTo>
                    <a:pt x="3422" y="2985"/>
                  </a:lnTo>
                  <a:lnTo>
                    <a:pt x="3424" y="2990"/>
                  </a:lnTo>
                  <a:lnTo>
                    <a:pt x="3426" y="2995"/>
                  </a:lnTo>
                  <a:lnTo>
                    <a:pt x="3427" y="3000"/>
                  </a:lnTo>
                  <a:lnTo>
                    <a:pt x="3428" y="3004"/>
                  </a:lnTo>
                  <a:lnTo>
                    <a:pt x="3429" y="3009"/>
                  </a:lnTo>
                  <a:lnTo>
                    <a:pt x="3429" y="3014"/>
                  </a:lnTo>
                  <a:lnTo>
                    <a:pt x="3430" y="3020"/>
                  </a:lnTo>
                  <a:lnTo>
                    <a:pt x="3430" y="3025"/>
                  </a:lnTo>
                  <a:lnTo>
                    <a:pt x="3430" y="5742"/>
                  </a:lnTo>
                  <a:lnTo>
                    <a:pt x="3431" y="5814"/>
                  </a:lnTo>
                  <a:lnTo>
                    <a:pt x="3437" y="5882"/>
                  </a:lnTo>
                  <a:lnTo>
                    <a:pt x="3446" y="5944"/>
                  </a:lnTo>
                  <a:lnTo>
                    <a:pt x="3459" y="6002"/>
                  </a:lnTo>
                  <a:lnTo>
                    <a:pt x="3476" y="6055"/>
                  </a:lnTo>
                  <a:lnTo>
                    <a:pt x="3497" y="6103"/>
                  </a:lnTo>
                  <a:lnTo>
                    <a:pt x="3521" y="6147"/>
                  </a:lnTo>
                  <a:lnTo>
                    <a:pt x="3549" y="6186"/>
                  </a:lnTo>
                  <a:lnTo>
                    <a:pt x="3581" y="6220"/>
                  </a:lnTo>
                  <a:lnTo>
                    <a:pt x="3616" y="6250"/>
                  </a:lnTo>
                  <a:lnTo>
                    <a:pt x="3656" y="6275"/>
                  </a:lnTo>
                  <a:lnTo>
                    <a:pt x="3699" y="6295"/>
                  </a:lnTo>
                  <a:lnTo>
                    <a:pt x="3747" y="6311"/>
                  </a:lnTo>
                  <a:lnTo>
                    <a:pt x="3798" y="6322"/>
                  </a:lnTo>
                  <a:lnTo>
                    <a:pt x="3853" y="6329"/>
                  </a:lnTo>
                  <a:lnTo>
                    <a:pt x="3912" y="6331"/>
                  </a:lnTo>
                  <a:lnTo>
                    <a:pt x="3970" y="6329"/>
                  </a:lnTo>
                  <a:lnTo>
                    <a:pt x="4025" y="6322"/>
                  </a:lnTo>
                  <a:lnTo>
                    <a:pt x="4077" y="6311"/>
                  </a:lnTo>
                  <a:lnTo>
                    <a:pt x="4124" y="6295"/>
                  </a:lnTo>
                  <a:lnTo>
                    <a:pt x="4167" y="6275"/>
                  </a:lnTo>
                  <a:lnTo>
                    <a:pt x="4207" y="6250"/>
                  </a:lnTo>
                  <a:lnTo>
                    <a:pt x="4242" y="6220"/>
                  </a:lnTo>
                  <a:lnTo>
                    <a:pt x="4274" y="6186"/>
                  </a:lnTo>
                  <a:lnTo>
                    <a:pt x="4302" y="6147"/>
                  </a:lnTo>
                  <a:lnTo>
                    <a:pt x="4327" y="6103"/>
                  </a:lnTo>
                  <a:lnTo>
                    <a:pt x="4347" y="6055"/>
                  </a:lnTo>
                  <a:lnTo>
                    <a:pt x="4364" y="6002"/>
                  </a:lnTo>
                  <a:lnTo>
                    <a:pt x="4377" y="5944"/>
                  </a:lnTo>
                  <a:lnTo>
                    <a:pt x="4386" y="5882"/>
                  </a:lnTo>
                  <a:lnTo>
                    <a:pt x="4392" y="5814"/>
                  </a:lnTo>
                  <a:lnTo>
                    <a:pt x="4394" y="5742"/>
                  </a:lnTo>
                  <a:lnTo>
                    <a:pt x="4394" y="3023"/>
                  </a:lnTo>
                  <a:lnTo>
                    <a:pt x="4394" y="3023"/>
                  </a:lnTo>
                  <a:lnTo>
                    <a:pt x="4394" y="3017"/>
                  </a:lnTo>
                  <a:lnTo>
                    <a:pt x="4395" y="3012"/>
                  </a:lnTo>
                  <a:lnTo>
                    <a:pt x="4395" y="3008"/>
                  </a:lnTo>
                  <a:lnTo>
                    <a:pt x="4397" y="3003"/>
                  </a:lnTo>
                  <a:lnTo>
                    <a:pt x="4398" y="2998"/>
                  </a:lnTo>
                  <a:lnTo>
                    <a:pt x="4400" y="2993"/>
                  </a:lnTo>
                  <a:lnTo>
                    <a:pt x="4402" y="2988"/>
                  </a:lnTo>
                  <a:lnTo>
                    <a:pt x="4405" y="2984"/>
                  </a:lnTo>
                  <a:lnTo>
                    <a:pt x="4407" y="2979"/>
                  </a:lnTo>
                  <a:lnTo>
                    <a:pt x="4411" y="2974"/>
                  </a:lnTo>
                  <a:lnTo>
                    <a:pt x="4414" y="2970"/>
                  </a:lnTo>
                  <a:lnTo>
                    <a:pt x="4418" y="2966"/>
                  </a:lnTo>
                  <a:lnTo>
                    <a:pt x="4422" y="2963"/>
                  </a:lnTo>
                  <a:lnTo>
                    <a:pt x="4427" y="2959"/>
                  </a:lnTo>
                  <a:lnTo>
                    <a:pt x="4431" y="2956"/>
                  </a:lnTo>
                  <a:lnTo>
                    <a:pt x="4436" y="2953"/>
                  </a:lnTo>
                  <a:lnTo>
                    <a:pt x="4441" y="2950"/>
                  </a:lnTo>
                  <a:lnTo>
                    <a:pt x="4446" y="2948"/>
                  </a:lnTo>
                  <a:lnTo>
                    <a:pt x="4450" y="2946"/>
                  </a:lnTo>
                  <a:lnTo>
                    <a:pt x="4455" y="2945"/>
                  </a:lnTo>
                  <a:lnTo>
                    <a:pt x="4460" y="2943"/>
                  </a:lnTo>
                  <a:lnTo>
                    <a:pt x="4465" y="2942"/>
                  </a:lnTo>
                  <a:lnTo>
                    <a:pt x="4470" y="2942"/>
                  </a:lnTo>
                  <a:lnTo>
                    <a:pt x="4475" y="2942"/>
                  </a:lnTo>
                  <a:lnTo>
                    <a:pt x="5244" y="2942"/>
                  </a:lnTo>
                  <a:lnTo>
                    <a:pt x="5244" y="2942"/>
                  </a:lnTo>
                  <a:lnTo>
                    <a:pt x="5246" y="2942"/>
                  </a:lnTo>
                  <a:lnTo>
                    <a:pt x="5252" y="2942"/>
                  </a:lnTo>
                  <a:lnTo>
                    <a:pt x="5257" y="2942"/>
                  </a:lnTo>
                  <a:lnTo>
                    <a:pt x="5262" y="2943"/>
                  </a:lnTo>
                  <a:lnTo>
                    <a:pt x="5267" y="2944"/>
                  </a:lnTo>
                  <a:lnTo>
                    <a:pt x="5272" y="2945"/>
                  </a:lnTo>
                  <a:lnTo>
                    <a:pt x="5277" y="2947"/>
                  </a:lnTo>
                  <a:lnTo>
                    <a:pt x="5282" y="2949"/>
                  </a:lnTo>
                  <a:lnTo>
                    <a:pt x="5286" y="2952"/>
                  </a:lnTo>
                  <a:lnTo>
                    <a:pt x="5291" y="2955"/>
                  </a:lnTo>
                  <a:lnTo>
                    <a:pt x="5295" y="2958"/>
                  </a:lnTo>
                  <a:lnTo>
                    <a:pt x="5299" y="2961"/>
                  </a:lnTo>
                  <a:lnTo>
                    <a:pt x="5303" y="2964"/>
                  </a:lnTo>
                  <a:lnTo>
                    <a:pt x="5306" y="2968"/>
                  </a:lnTo>
                  <a:lnTo>
                    <a:pt x="5310" y="2972"/>
                  </a:lnTo>
                  <a:lnTo>
                    <a:pt x="5313" y="2976"/>
                  </a:lnTo>
                  <a:lnTo>
                    <a:pt x="5315" y="2981"/>
                  </a:lnTo>
                  <a:lnTo>
                    <a:pt x="5318" y="2985"/>
                  </a:lnTo>
                  <a:lnTo>
                    <a:pt x="5320" y="2990"/>
                  </a:lnTo>
                  <a:lnTo>
                    <a:pt x="5322" y="2995"/>
                  </a:lnTo>
                  <a:lnTo>
                    <a:pt x="5323" y="3000"/>
                  </a:lnTo>
                  <a:lnTo>
                    <a:pt x="5324" y="3005"/>
                  </a:lnTo>
                  <a:lnTo>
                    <a:pt x="5325" y="3010"/>
                  </a:lnTo>
                  <a:lnTo>
                    <a:pt x="5325" y="3015"/>
                  </a:lnTo>
                  <a:lnTo>
                    <a:pt x="5325" y="3021"/>
                  </a:lnTo>
                  <a:lnTo>
                    <a:pt x="5325" y="3023"/>
                  </a:lnTo>
                  <a:lnTo>
                    <a:pt x="5325" y="5810"/>
                  </a:lnTo>
                  <a:close/>
                  <a:moveTo>
                    <a:pt x="8536" y="2832"/>
                  </a:moveTo>
                  <a:lnTo>
                    <a:pt x="8515" y="2948"/>
                  </a:lnTo>
                  <a:lnTo>
                    <a:pt x="8485" y="3060"/>
                  </a:lnTo>
                  <a:lnTo>
                    <a:pt x="8446" y="3167"/>
                  </a:lnTo>
                  <a:lnTo>
                    <a:pt x="8400" y="3269"/>
                  </a:lnTo>
                  <a:lnTo>
                    <a:pt x="8346" y="3366"/>
                  </a:lnTo>
                  <a:lnTo>
                    <a:pt x="8285" y="3456"/>
                  </a:lnTo>
                  <a:lnTo>
                    <a:pt x="8218" y="3540"/>
                  </a:lnTo>
                  <a:lnTo>
                    <a:pt x="8144" y="3617"/>
                  </a:lnTo>
                  <a:lnTo>
                    <a:pt x="8064" y="3687"/>
                  </a:lnTo>
                  <a:lnTo>
                    <a:pt x="7979" y="3749"/>
                  </a:lnTo>
                  <a:lnTo>
                    <a:pt x="7889" y="3802"/>
                  </a:lnTo>
                  <a:lnTo>
                    <a:pt x="7794" y="3847"/>
                  </a:lnTo>
                  <a:lnTo>
                    <a:pt x="7694" y="3882"/>
                  </a:lnTo>
                  <a:lnTo>
                    <a:pt x="7591" y="3908"/>
                  </a:lnTo>
                  <a:lnTo>
                    <a:pt x="7485" y="3924"/>
                  </a:lnTo>
                  <a:lnTo>
                    <a:pt x="7375" y="3930"/>
                  </a:lnTo>
                  <a:lnTo>
                    <a:pt x="6677" y="3930"/>
                  </a:lnTo>
                  <a:lnTo>
                    <a:pt x="6677" y="5448"/>
                  </a:lnTo>
                  <a:lnTo>
                    <a:pt x="6677" y="5448"/>
                  </a:lnTo>
                  <a:lnTo>
                    <a:pt x="6677" y="5454"/>
                  </a:lnTo>
                  <a:lnTo>
                    <a:pt x="6676" y="5459"/>
                  </a:lnTo>
                  <a:lnTo>
                    <a:pt x="6675" y="5464"/>
                  </a:lnTo>
                  <a:lnTo>
                    <a:pt x="6674" y="5469"/>
                  </a:lnTo>
                  <a:lnTo>
                    <a:pt x="6672" y="5474"/>
                  </a:lnTo>
                  <a:lnTo>
                    <a:pt x="6670" y="5479"/>
                  </a:lnTo>
                  <a:lnTo>
                    <a:pt x="6668" y="5484"/>
                  </a:lnTo>
                  <a:lnTo>
                    <a:pt x="6665" y="5488"/>
                  </a:lnTo>
                  <a:lnTo>
                    <a:pt x="6662" y="5493"/>
                  </a:lnTo>
                  <a:lnTo>
                    <a:pt x="6659" y="5498"/>
                  </a:lnTo>
                  <a:lnTo>
                    <a:pt x="6655" y="5503"/>
                  </a:lnTo>
                  <a:lnTo>
                    <a:pt x="6652" y="5507"/>
                  </a:lnTo>
                  <a:lnTo>
                    <a:pt x="6648" y="5511"/>
                  </a:lnTo>
                  <a:lnTo>
                    <a:pt x="6644" y="5514"/>
                  </a:lnTo>
                  <a:lnTo>
                    <a:pt x="6639" y="5517"/>
                  </a:lnTo>
                  <a:lnTo>
                    <a:pt x="6634" y="5520"/>
                  </a:lnTo>
                  <a:lnTo>
                    <a:pt x="6630" y="5523"/>
                  </a:lnTo>
                  <a:lnTo>
                    <a:pt x="6625" y="5525"/>
                  </a:lnTo>
                  <a:lnTo>
                    <a:pt x="6620" y="5527"/>
                  </a:lnTo>
                  <a:lnTo>
                    <a:pt x="6615" y="5529"/>
                  </a:lnTo>
                  <a:lnTo>
                    <a:pt x="6610" y="5530"/>
                  </a:lnTo>
                  <a:lnTo>
                    <a:pt x="6605" y="5531"/>
                  </a:lnTo>
                  <a:lnTo>
                    <a:pt x="6600" y="5531"/>
                  </a:lnTo>
                  <a:lnTo>
                    <a:pt x="6594" y="5531"/>
                  </a:lnTo>
                  <a:lnTo>
                    <a:pt x="5820" y="5531"/>
                  </a:lnTo>
                  <a:lnTo>
                    <a:pt x="5820" y="5531"/>
                  </a:lnTo>
                  <a:lnTo>
                    <a:pt x="5815" y="5531"/>
                  </a:lnTo>
                  <a:lnTo>
                    <a:pt x="5810" y="5531"/>
                  </a:lnTo>
                  <a:lnTo>
                    <a:pt x="5805" y="5530"/>
                  </a:lnTo>
                  <a:lnTo>
                    <a:pt x="5800" y="5529"/>
                  </a:lnTo>
                  <a:lnTo>
                    <a:pt x="5795" y="5527"/>
                  </a:lnTo>
                  <a:lnTo>
                    <a:pt x="5791" y="5525"/>
                  </a:lnTo>
                  <a:lnTo>
                    <a:pt x="5786" y="5523"/>
                  </a:lnTo>
                  <a:lnTo>
                    <a:pt x="5781" y="5520"/>
                  </a:lnTo>
                  <a:lnTo>
                    <a:pt x="5777" y="5517"/>
                  </a:lnTo>
                  <a:lnTo>
                    <a:pt x="5773" y="5514"/>
                  </a:lnTo>
                  <a:lnTo>
                    <a:pt x="5769" y="5511"/>
                  </a:lnTo>
                  <a:lnTo>
                    <a:pt x="5765" y="5508"/>
                  </a:lnTo>
                  <a:lnTo>
                    <a:pt x="5762" y="5504"/>
                  </a:lnTo>
                  <a:lnTo>
                    <a:pt x="5758" y="5500"/>
                  </a:lnTo>
                  <a:lnTo>
                    <a:pt x="5755" y="5496"/>
                  </a:lnTo>
                  <a:lnTo>
                    <a:pt x="5752" y="5491"/>
                  </a:lnTo>
                  <a:lnTo>
                    <a:pt x="5750" y="5487"/>
                  </a:lnTo>
                  <a:lnTo>
                    <a:pt x="5747" y="5482"/>
                  </a:lnTo>
                  <a:lnTo>
                    <a:pt x="5746" y="5477"/>
                  </a:lnTo>
                  <a:lnTo>
                    <a:pt x="5744" y="5472"/>
                  </a:lnTo>
                  <a:lnTo>
                    <a:pt x="5743" y="5468"/>
                  </a:lnTo>
                  <a:lnTo>
                    <a:pt x="5742" y="5463"/>
                  </a:lnTo>
                  <a:lnTo>
                    <a:pt x="5742" y="5458"/>
                  </a:lnTo>
                  <a:lnTo>
                    <a:pt x="5741" y="5452"/>
                  </a:lnTo>
                  <a:lnTo>
                    <a:pt x="5741" y="5448"/>
                  </a:lnTo>
                  <a:lnTo>
                    <a:pt x="5741" y="1391"/>
                  </a:lnTo>
                  <a:lnTo>
                    <a:pt x="5741" y="1391"/>
                  </a:lnTo>
                  <a:lnTo>
                    <a:pt x="5742" y="1386"/>
                  </a:lnTo>
                  <a:lnTo>
                    <a:pt x="5743" y="1381"/>
                  </a:lnTo>
                  <a:lnTo>
                    <a:pt x="5744" y="1375"/>
                  </a:lnTo>
                  <a:lnTo>
                    <a:pt x="5745" y="1371"/>
                  </a:lnTo>
                  <a:lnTo>
                    <a:pt x="5746" y="1366"/>
                  </a:lnTo>
                  <a:lnTo>
                    <a:pt x="5748" y="1361"/>
                  </a:lnTo>
                  <a:lnTo>
                    <a:pt x="5751" y="1356"/>
                  </a:lnTo>
                  <a:lnTo>
                    <a:pt x="5753" y="1351"/>
                  </a:lnTo>
                  <a:lnTo>
                    <a:pt x="5756" y="1346"/>
                  </a:lnTo>
                  <a:lnTo>
                    <a:pt x="5759" y="1342"/>
                  </a:lnTo>
                  <a:lnTo>
                    <a:pt x="5763" y="1338"/>
                  </a:lnTo>
                  <a:lnTo>
                    <a:pt x="5766" y="1334"/>
                  </a:lnTo>
                  <a:lnTo>
                    <a:pt x="5770" y="1330"/>
                  </a:lnTo>
                  <a:lnTo>
                    <a:pt x="5775" y="1326"/>
                  </a:lnTo>
                  <a:lnTo>
                    <a:pt x="5779" y="1323"/>
                  </a:lnTo>
                  <a:lnTo>
                    <a:pt x="5784" y="1320"/>
                  </a:lnTo>
                  <a:lnTo>
                    <a:pt x="5789" y="1317"/>
                  </a:lnTo>
                  <a:lnTo>
                    <a:pt x="5794" y="1315"/>
                  </a:lnTo>
                  <a:lnTo>
                    <a:pt x="5799" y="1313"/>
                  </a:lnTo>
                  <a:lnTo>
                    <a:pt x="5804" y="1311"/>
                  </a:lnTo>
                  <a:lnTo>
                    <a:pt x="5809" y="1310"/>
                  </a:lnTo>
                  <a:lnTo>
                    <a:pt x="5814" y="1309"/>
                  </a:lnTo>
                  <a:lnTo>
                    <a:pt x="5819" y="1309"/>
                  </a:lnTo>
                  <a:lnTo>
                    <a:pt x="5824" y="1309"/>
                  </a:lnTo>
                  <a:lnTo>
                    <a:pt x="7373" y="1309"/>
                  </a:lnTo>
                  <a:lnTo>
                    <a:pt x="7373" y="1309"/>
                  </a:lnTo>
                  <a:lnTo>
                    <a:pt x="7376" y="1309"/>
                  </a:lnTo>
                  <a:lnTo>
                    <a:pt x="7424" y="1310"/>
                  </a:lnTo>
                  <a:lnTo>
                    <a:pt x="7470" y="1312"/>
                  </a:lnTo>
                  <a:lnTo>
                    <a:pt x="7516" y="1316"/>
                  </a:lnTo>
                  <a:lnTo>
                    <a:pt x="7563" y="1323"/>
                  </a:lnTo>
                  <a:lnTo>
                    <a:pt x="7563" y="1323"/>
                  </a:lnTo>
                  <a:lnTo>
                    <a:pt x="7453" y="1214"/>
                  </a:lnTo>
                  <a:lnTo>
                    <a:pt x="7343" y="1111"/>
                  </a:lnTo>
                  <a:lnTo>
                    <a:pt x="7231" y="1015"/>
                  </a:lnTo>
                  <a:lnTo>
                    <a:pt x="7118" y="923"/>
                  </a:lnTo>
                  <a:lnTo>
                    <a:pt x="7001" y="836"/>
                  </a:lnTo>
                  <a:lnTo>
                    <a:pt x="6879" y="752"/>
                  </a:lnTo>
                  <a:lnTo>
                    <a:pt x="6753" y="670"/>
                  </a:lnTo>
                  <a:lnTo>
                    <a:pt x="6619" y="591"/>
                  </a:lnTo>
                  <a:lnTo>
                    <a:pt x="6356" y="449"/>
                  </a:lnTo>
                  <a:lnTo>
                    <a:pt x="6092" y="327"/>
                  </a:lnTo>
                  <a:lnTo>
                    <a:pt x="5826" y="225"/>
                  </a:lnTo>
                  <a:lnTo>
                    <a:pt x="5557" y="143"/>
                  </a:lnTo>
                  <a:lnTo>
                    <a:pt x="5282" y="80"/>
                  </a:lnTo>
                  <a:lnTo>
                    <a:pt x="5001" y="35"/>
                  </a:lnTo>
                  <a:lnTo>
                    <a:pt x="4712" y="9"/>
                  </a:lnTo>
                  <a:lnTo>
                    <a:pt x="4412" y="0"/>
                  </a:lnTo>
                  <a:lnTo>
                    <a:pt x="4113" y="9"/>
                  </a:lnTo>
                  <a:lnTo>
                    <a:pt x="3824" y="35"/>
                  </a:lnTo>
                  <a:lnTo>
                    <a:pt x="3543" y="80"/>
                  </a:lnTo>
                  <a:lnTo>
                    <a:pt x="3268" y="143"/>
                  </a:lnTo>
                  <a:lnTo>
                    <a:pt x="2999" y="225"/>
                  </a:lnTo>
                  <a:lnTo>
                    <a:pt x="2733" y="327"/>
                  </a:lnTo>
                  <a:lnTo>
                    <a:pt x="2469" y="449"/>
                  </a:lnTo>
                  <a:lnTo>
                    <a:pt x="2206" y="591"/>
                  </a:lnTo>
                  <a:lnTo>
                    <a:pt x="1951" y="748"/>
                  </a:lnTo>
                  <a:lnTo>
                    <a:pt x="1714" y="916"/>
                  </a:lnTo>
                  <a:lnTo>
                    <a:pt x="1493" y="1095"/>
                  </a:lnTo>
                  <a:lnTo>
                    <a:pt x="1287" y="1287"/>
                  </a:lnTo>
                  <a:lnTo>
                    <a:pt x="1095" y="1494"/>
                  </a:lnTo>
                  <a:lnTo>
                    <a:pt x="916" y="1715"/>
                  </a:lnTo>
                  <a:lnTo>
                    <a:pt x="748" y="1952"/>
                  </a:lnTo>
                  <a:lnTo>
                    <a:pt x="591" y="2207"/>
                  </a:lnTo>
                  <a:lnTo>
                    <a:pt x="449" y="2470"/>
                  </a:lnTo>
                  <a:lnTo>
                    <a:pt x="327" y="2734"/>
                  </a:lnTo>
                  <a:lnTo>
                    <a:pt x="226" y="3000"/>
                  </a:lnTo>
                  <a:lnTo>
                    <a:pt x="143" y="3269"/>
                  </a:lnTo>
                  <a:lnTo>
                    <a:pt x="80" y="3543"/>
                  </a:lnTo>
                  <a:lnTo>
                    <a:pt x="35" y="3824"/>
                  </a:lnTo>
                  <a:lnTo>
                    <a:pt x="9" y="4113"/>
                  </a:lnTo>
                  <a:lnTo>
                    <a:pt x="0" y="4413"/>
                  </a:lnTo>
                  <a:lnTo>
                    <a:pt x="9" y="4712"/>
                  </a:lnTo>
                  <a:lnTo>
                    <a:pt x="35" y="5001"/>
                  </a:lnTo>
                  <a:lnTo>
                    <a:pt x="80" y="5282"/>
                  </a:lnTo>
                  <a:lnTo>
                    <a:pt x="143" y="5557"/>
                  </a:lnTo>
                  <a:lnTo>
                    <a:pt x="226" y="5826"/>
                  </a:lnTo>
                  <a:lnTo>
                    <a:pt x="327" y="6092"/>
                  </a:lnTo>
                  <a:lnTo>
                    <a:pt x="449" y="6356"/>
                  </a:lnTo>
                  <a:lnTo>
                    <a:pt x="591" y="6619"/>
                  </a:lnTo>
                  <a:lnTo>
                    <a:pt x="748" y="6874"/>
                  </a:lnTo>
                  <a:lnTo>
                    <a:pt x="916" y="7111"/>
                  </a:lnTo>
                  <a:lnTo>
                    <a:pt x="1095" y="7332"/>
                  </a:lnTo>
                  <a:lnTo>
                    <a:pt x="1287" y="7539"/>
                  </a:lnTo>
                  <a:lnTo>
                    <a:pt x="1493" y="7731"/>
                  </a:lnTo>
                  <a:lnTo>
                    <a:pt x="1714" y="7910"/>
                  </a:lnTo>
                  <a:lnTo>
                    <a:pt x="1951" y="8078"/>
                  </a:lnTo>
                  <a:lnTo>
                    <a:pt x="2206" y="8235"/>
                  </a:lnTo>
                  <a:lnTo>
                    <a:pt x="2469" y="8377"/>
                  </a:lnTo>
                  <a:lnTo>
                    <a:pt x="2733" y="8499"/>
                  </a:lnTo>
                  <a:lnTo>
                    <a:pt x="2999" y="8601"/>
                  </a:lnTo>
                  <a:lnTo>
                    <a:pt x="3268" y="8683"/>
                  </a:lnTo>
                  <a:lnTo>
                    <a:pt x="3543" y="8746"/>
                  </a:lnTo>
                  <a:lnTo>
                    <a:pt x="3824" y="8791"/>
                  </a:lnTo>
                  <a:lnTo>
                    <a:pt x="4113" y="8817"/>
                  </a:lnTo>
                  <a:lnTo>
                    <a:pt x="4412" y="8826"/>
                  </a:lnTo>
                  <a:lnTo>
                    <a:pt x="4712" y="8817"/>
                  </a:lnTo>
                  <a:lnTo>
                    <a:pt x="5001" y="8791"/>
                  </a:lnTo>
                  <a:lnTo>
                    <a:pt x="5282" y="8746"/>
                  </a:lnTo>
                  <a:lnTo>
                    <a:pt x="5557" y="8683"/>
                  </a:lnTo>
                  <a:lnTo>
                    <a:pt x="5826" y="8601"/>
                  </a:lnTo>
                  <a:lnTo>
                    <a:pt x="6092" y="8499"/>
                  </a:lnTo>
                  <a:lnTo>
                    <a:pt x="6356" y="8377"/>
                  </a:lnTo>
                  <a:lnTo>
                    <a:pt x="6619" y="8235"/>
                  </a:lnTo>
                  <a:lnTo>
                    <a:pt x="6874" y="8078"/>
                  </a:lnTo>
                  <a:lnTo>
                    <a:pt x="7111" y="7910"/>
                  </a:lnTo>
                  <a:lnTo>
                    <a:pt x="7332" y="7731"/>
                  </a:lnTo>
                  <a:lnTo>
                    <a:pt x="7538" y="7539"/>
                  </a:lnTo>
                  <a:lnTo>
                    <a:pt x="7730" y="7332"/>
                  </a:lnTo>
                  <a:lnTo>
                    <a:pt x="7909" y="7111"/>
                  </a:lnTo>
                  <a:lnTo>
                    <a:pt x="8077" y="6874"/>
                  </a:lnTo>
                  <a:lnTo>
                    <a:pt x="8234" y="6619"/>
                  </a:lnTo>
                  <a:lnTo>
                    <a:pt x="8376" y="6356"/>
                  </a:lnTo>
                  <a:lnTo>
                    <a:pt x="8498" y="6092"/>
                  </a:lnTo>
                  <a:lnTo>
                    <a:pt x="8600" y="5826"/>
                  </a:lnTo>
                  <a:lnTo>
                    <a:pt x="8682" y="5557"/>
                  </a:lnTo>
                  <a:lnTo>
                    <a:pt x="8746" y="5283"/>
                  </a:lnTo>
                  <a:lnTo>
                    <a:pt x="8791" y="5001"/>
                  </a:lnTo>
                  <a:lnTo>
                    <a:pt x="8817" y="4712"/>
                  </a:lnTo>
                  <a:lnTo>
                    <a:pt x="8826" y="4413"/>
                  </a:lnTo>
                  <a:lnTo>
                    <a:pt x="8822" y="4203"/>
                  </a:lnTo>
                  <a:lnTo>
                    <a:pt x="8809" y="4001"/>
                  </a:lnTo>
                  <a:lnTo>
                    <a:pt x="8787" y="3803"/>
                  </a:lnTo>
                  <a:lnTo>
                    <a:pt x="8756" y="3608"/>
                  </a:lnTo>
                  <a:lnTo>
                    <a:pt x="8715" y="3415"/>
                  </a:lnTo>
                  <a:lnTo>
                    <a:pt x="8664" y="3223"/>
                  </a:lnTo>
                  <a:lnTo>
                    <a:pt x="8603" y="3029"/>
                  </a:lnTo>
                  <a:lnTo>
                    <a:pt x="8532" y="2832"/>
                  </a:lnTo>
                  <a:lnTo>
                    <a:pt x="8536" y="2832"/>
                  </a:lnTo>
                  <a:close/>
                  <a:moveTo>
                    <a:pt x="6677" y="2137"/>
                  </a:moveTo>
                  <a:lnTo>
                    <a:pt x="6677" y="3102"/>
                  </a:lnTo>
                  <a:lnTo>
                    <a:pt x="7178" y="3102"/>
                  </a:lnTo>
                  <a:lnTo>
                    <a:pt x="7216" y="3100"/>
                  </a:lnTo>
                  <a:lnTo>
                    <a:pt x="7254" y="3094"/>
                  </a:lnTo>
                  <a:lnTo>
                    <a:pt x="7291" y="3086"/>
                  </a:lnTo>
                  <a:lnTo>
                    <a:pt x="7328" y="3073"/>
                  </a:lnTo>
                  <a:lnTo>
                    <a:pt x="7364" y="3057"/>
                  </a:lnTo>
                  <a:lnTo>
                    <a:pt x="7399" y="3036"/>
                  </a:lnTo>
                  <a:lnTo>
                    <a:pt x="7432" y="3013"/>
                  </a:lnTo>
                  <a:lnTo>
                    <a:pt x="7463" y="2985"/>
                  </a:lnTo>
                  <a:lnTo>
                    <a:pt x="7491" y="2953"/>
                  </a:lnTo>
                  <a:lnTo>
                    <a:pt x="7517" y="2918"/>
                  </a:lnTo>
                  <a:lnTo>
                    <a:pt x="7540" y="2878"/>
                  </a:lnTo>
                  <a:lnTo>
                    <a:pt x="7559" y="2835"/>
                  </a:lnTo>
                  <a:lnTo>
                    <a:pt x="7575" y="2787"/>
                  </a:lnTo>
                  <a:lnTo>
                    <a:pt x="7586" y="2735"/>
                  </a:lnTo>
                  <a:lnTo>
                    <a:pt x="7594" y="2680"/>
                  </a:lnTo>
                  <a:lnTo>
                    <a:pt x="7596" y="2620"/>
                  </a:lnTo>
                  <a:lnTo>
                    <a:pt x="7593" y="2540"/>
                  </a:lnTo>
                  <a:lnTo>
                    <a:pt x="7582" y="2470"/>
                  </a:lnTo>
                  <a:lnTo>
                    <a:pt x="7566" y="2409"/>
                  </a:lnTo>
                  <a:lnTo>
                    <a:pt x="7545" y="2355"/>
                  </a:lnTo>
                  <a:lnTo>
                    <a:pt x="7519" y="2309"/>
                  </a:lnTo>
                  <a:lnTo>
                    <a:pt x="7490" y="2270"/>
                  </a:lnTo>
                  <a:lnTo>
                    <a:pt x="7458" y="2237"/>
                  </a:lnTo>
                  <a:lnTo>
                    <a:pt x="7424" y="2210"/>
                  </a:lnTo>
                  <a:lnTo>
                    <a:pt x="7389" y="2188"/>
                  </a:lnTo>
                  <a:lnTo>
                    <a:pt x="7354" y="2171"/>
                  </a:lnTo>
                  <a:lnTo>
                    <a:pt x="7319" y="2159"/>
                  </a:lnTo>
                  <a:lnTo>
                    <a:pt x="7285" y="2149"/>
                  </a:lnTo>
                  <a:lnTo>
                    <a:pt x="7253" y="2143"/>
                  </a:lnTo>
                  <a:lnTo>
                    <a:pt x="7224" y="2139"/>
                  </a:lnTo>
                  <a:lnTo>
                    <a:pt x="7199" y="2137"/>
                  </a:lnTo>
                  <a:lnTo>
                    <a:pt x="7178" y="2137"/>
                  </a:lnTo>
                  <a:lnTo>
                    <a:pt x="6677" y="2137"/>
                  </a:lnTo>
                  <a:close/>
                  <a:moveTo>
                    <a:pt x="8033" y="8206"/>
                  </a:moveTo>
                  <a:lnTo>
                    <a:pt x="8033" y="8206"/>
                  </a:lnTo>
                  <a:lnTo>
                    <a:pt x="8034" y="8206"/>
                  </a:lnTo>
                  <a:lnTo>
                    <a:pt x="8050" y="8207"/>
                  </a:lnTo>
                  <a:lnTo>
                    <a:pt x="8066" y="8208"/>
                  </a:lnTo>
                  <a:lnTo>
                    <a:pt x="8081" y="8210"/>
                  </a:lnTo>
                  <a:lnTo>
                    <a:pt x="8096" y="8213"/>
                  </a:lnTo>
                  <a:lnTo>
                    <a:pt x="8110" y="8218"/>
                  </a:lnTo>
                  <a:lnTo>
                    <a:pt x="8124" y="8223"/>
                  </a:lnTo>
                  <a:lnTo>
                    <a:pt x="8138" y="8229"/>
                  </a:lnTo>
                  <a:lnTo>
                    <a:pt x="8152" y="8237"/>
                  </a:lnTo>
                  <a:lnTo>
                    <a:pt x="8166" y="8246"/>
                  </a:lnTo>
                  <a:lnTo>
                    <a:pt x="8178" y="8255"/>
                  </a:lnTo>
                  <a:lnTo>
                    <a:pt x="8190" y="8264"/>
                  </a:lnTo>
                  <a:lnTo>
                    <a:pt x="8201" y="8274"/>
                  </a:lnTo>
                  <a:lnTo>
                    <a:pt x="8211" y="8285"/>
                  </a:lnTo>
                  <a:lnTo>
                    <a:pt x="8221" y="8297"/>
                  </a:lnTo>
                  <a:lnTo>
                    <a:pt x="8230" y="8310"/>
                  </a:lnTo>
                  <a:lnTo>
                    <a:pt x="8238" y="8323"/>
                  </a:lnTo>
                  <a:lnTo>
                    <a:pt x="8246" y="8337"/>
                  </a:lnTo>
                  <a:lnTo>
                    <a:pt x="8252" y="8351"/>
                  </a:lnTo>
                  <a:lnTo>
                    <a:pt x="8258" y="8365"/>
                  </a:lnTo>
                  <a:lnTo>
                    <a:pt x="8262" y="8380"/>
                  </a:lnTo>
                  <a:lnTo>
                    <a:pt x="8265" y="8395"/>
                  </a:lnTo>
                  <a:lnTo>
                    <a:pt x="8267" y="8410"/>
                  </a:lnTo>
                  <a:lnTo>
                    <a:pt x="8269" y="8425"/>
                  </a:lnTo>
                  <a:lnTo>
                    <a:pt x="8269" y="8441"/>
                  </a:lnTo>
                  <a:lnTo>
                    <a:pt x="8269" y="8457"/>
                  </a:lnTo>
                  <a:lnTo>
                    <a:pt x="8267" y="8472"/>
                  </a:lnTo>
                  <a:lnTo>
                    <a:pt x="8265" y="8487"/>
                  </a:lnTo>
                  <a:lnTo>
                    <a:pt x="8262" y="8502"/>
                  </a:lnTo>
                  <a:lnTo>
                    <a:pt x="8258" y="8516"/>
                  </a:lnTo>
                  <a:lnTo>
                    <a:pt x="8252" y="8530"/>
                  </a:lnTo>
                  <a:lnTo>
                    <a:pt x="8246" y="8544"/>
                  </a:lnTo>
                  <a:lnTo>
                    <a:pt x="8238" y="8558"/>
                  </a:lnTo>
                  <a:lnTo>
                    <a:pt x="8230" y="8572"/>
                  </a:lnTo>
                  <a:lnTo>
                    <a:pt x="8221" y="8584"/>
                  </a:lnTo>
                  <a:lnTo>
                    <a:pt x="8211" y="8596"/>
                  </a:lnTo>
                  <a:lnTo>
                    <a:pt x="8201" y="8608"/>
                  </a:lnTo>
                  <a:lnTo>
                    <a:pt x="8190" y="8618"/>
                  </a:lnTo>
                  <a:lnTo>
                    <a:pt x="8178" y="8628"/>
                  </a:lnTo>
                  <a:lnTo>
                    <a:pt x="8166" y="8637"/>
                  </a:lnTo>
                  <a:lnTo>
                    <a:pt x="8152" y="8645"/>
                  </a:lnTo>
                  <a:lnTo>
                    <a:pt x="8138" y="8653"/>
                  </a:lnTo>
                  <a:lnTo>
                    <a:pt x="8124" y="8659"/>
                  </a:lnTo>
                  <a:lnTo>
                    <a:pt x="8110" y="8664"/>
                  </a:lnTo>
                  <a:lnTo>
                    <a:pt x="8095" y="8669"/>
                  </a:lnTo>
                  <a:lnTo>
                    <a:pt x="8081" y="8672"/>
                  </a:lnTo>
                  <a:lnTo>
                    <a:pt x="8066" y="8674"/>
                  </a:lnTo>
                  <a:lnTo>
                    <a:pt x="8050" y="8676"/>
                  </a:lnTo>
                  <a:lnTo>
                    <a:pt x="8034" y="8676"/>
                  </a:lnTo>
                  <a:lnTo>
                    <a:pt x="8018" y="8676"/>
                  </a:lnTo>
                  <a:lnTo>
                    <a:pt x="8003" y="8674"/>
                  </a:lnTo>
                  <a:lnTo>
                    <a:pt x="7988" y="8672"/>
                  </a:lnTo>
                  <a:lnTo>
                    <a:pt x="7973" y="8669"/>
                  </a:lnTo>
                  <a:lnTo>
                    <a:pt x="7959" y="8664"/>
                  </a:lnTo>
                  <a:lnTo>
                    <a:pt x="7945" y="8659"/>
                  </a:lnTo>
                  <a:lnTo>
                    <a:pt x="7931" y="8653"/>
                  </a:lnTo>
                  <a:lnTo>
                    <a:pt x="7917" y="8645"/>
                  </a:lnTo>
                  <a:lnTo>
                    <a:pt x="7904" y="8637"/>
                  </a:lnTo>
                  <a:lnTo>
                    <a:pt x="7891" y="8628"/>
                  </a:lnTo>
                  <a:lnTo>
                    <a:pt x="7879" y="8618"/>
                  </a:lnTo>
                  <a:lnTo>
                    <a:pt x="7868" y="8608"/>
                  </a:lnTo>
                  <a:lnTo>
                    <a:pt x="7857" y="8596"/>
                  </a:lnTo>
                  <a:lnTo>
                    <a:pt x="7848" y="8584"/>
                  </a:lnTo>
                  <a:lnTo>
                    <a:pt x="7839" y="8572"/>
                  </a:lnTo>
                  <a:lnTo>
                    <a:pt x="7830" y="8558"/>
                  </a:lnTo>
                  <a:lnTo>
                    <a:pt x="7823" y="8544"/>
                  </a:lnTo>
                  <a:lnTo>
                    <a:pt x="7816" y="8530"/>
                  </a:lnTo>
                  <a:lnTo>
                    <a:pt x="7811" y="8516"/>
                  </a:lnTo>
                  <a:lnTo>
                    <a:pt x="7807" y="8502"/>
                  </a:lnTo>
                  <a:lnTo>
                    <a:pt x="7803" y="8487"/>
                  </a:lnTo>
                  <a:lnTo>
                    <a:pt x="7801" y="8472"/>
                  </a:lnTo>
                  <a:lnTo>
                    <a:pt x="7800" y="8457"/>
                  </a:lnTo>
                  <a:lnTo>
                    <a:pt x="7799" y="8441"/>
                  </a:lnTo>
                  <a:lnTo>
                    <a:pt x="7799" y="8440"/>
                  </a:lnTo>
                  <a:lnTo>
                    <a:pt x="7799" y="8440"/>
                  </a:lnTo>
                  <a:lnTo>
                    <a:pt x="7799" y="8437"/>
                  </a:lnTo>
                  <a:lnTo>
                    <a:pt x="7800" y="8421"/>
                  </a:lnTo>
                  <a:lnTo>
                    <a:pt x="7801" y="8406"/>
                  </a:lnTo>
                  <a:lnTo>
                    <a:pt x="7803" y="8391"/>
                  </a:lnTo>
                  <a:lnTo>
                    <a:pt x="7807" y="8377"/>
                  </a:lnTo>
                  <a:lnTo>
                    <a:pt x="7811" y="8363"/>
                  </a:lnTo>
                  <a:lnTo>
                    <a:pt x="7816" y="8349"/>
                  </a:lnTo>
                  <a:lnTo>
                    <a:pt x="7823" y="8335"/>
                  </a:lnTo>
                  <a:lnTo>
                    <a:pt x="7830" y="8321"/>
                  </a:lnTo>
                  <a:lnTo>
                    <a:pt x="7838" y="8308"/>
                  </a:lnTo>
                  <a:lnTo>
                    <a:pt x="7847" y="8295"/>
                  </a:lnTo>
                  <a:lnTo>
                    <a:pt x="7857" y="8284"/>
                  </a:lnTo>
                  <a:lnTo>
                    <a:pt x="7867" y="8273"/>
                  </a:lnTo>
                  <a:lnTo>
                    <a:pt x="7878" y="8263"/>
                  </a:lnTo>
                  <a:lnTo>
                    <a:pt x="7889" y="8254"/>
                  </a:lnTo>
                  <a:lnTo>
                    <a:pt x="7902" y="8245"/>
                  </a:lnTo>
                  <a:lnTo>
                    <a:pt x="7915" y="8237"/>
                  </a:lnTo>
                  <a:lnTo>
                    <a:pt x="7929" y="8230"/>
                  </a:lnTo>
                  <a:lnTo>
                    <a:pt x="7943" y="8223"/>
                  </a:lnTo>
                  <a:lnTo>
                    <a:pt x="7957" y="8218"/>
                  </a:lnTo>
                  <a:lnTo>
                    <a:pt x="7971" y="8214"/>
                  </a:lnTo>
                  <a:lnTo>
                    <a:pt x="7985" y="8210"/>
                  </a:lnTo>
                  <a:lnTo>
                    <a:pt x="8000" y="8208"/>
                  </a:lnTo>
                  <a:lnTo>
                    <a:pt x="8015" y="8207"/>
                  </a:lnTo>
                  <a:lnTo>
                    <a:pt x="8031" y="8206"/>
                  </a:lnTo>
                  <a:lnTo>
                    <a:pt x="8033" y="8206"/>
                  </a:lnTo>
                  <a:close/>
                  <a:moveTo>
                    <a:pt x="8033" y="8242"/>
                  </a:moveTo>
                  <a:lnTo>
                    <a:pt x="8033" y="8242"/>
                  </a:lnTo>
                  <a:lnTo>
                    <a:pt x="8023" y="8242"/>
                  </a:lnTo>
                  <a:lnTo>
                    <a:pt x="8010" y="8242"/>
                  </a:lnTo>
                  <a:lnTo>
                    <a:pt x="7997" y="8244"/>
                  </a:lnTo>
                  <a:lnTo>
                    <a:pt x="7984" y="8245"/>
                  </a:lnTo>
                  <a:lnTo>
                    <a:pt x="7972" y="8248"/>
                  </a:lnTo>
                  <a:lnTo>
                    <a:pt x="7960" y="8252"/>
                  </a:lnTo>
                  <a:lnTo>
                    <a:pt x="7948" y="8256"/>
                  </a:lnTo>
                  <a:lnTo>
                    <a:pt x="7936" y="8262"/>
                  </a:lnTo>
                  <a:lnTo>
                    <a:pt x="7924" y="8268"/>
                  </a:lnTo>
                  <a:lnTo>
                    <a:pt x="7913" y="8275"/>
                  </a:lnTo>
                  <a:lnTo>
                    <a:pt x="7902" y="8283"/>
                  </a:lnTo>
                  <a:lnTo>
                    <a:pt x="7892" y="8291"/>
                  </a:lnTo>
                  <a:lnTo>
                    <a:pt x="7883" y="8300"/>
                  </a:lnTo>
                  <a:lnTo>
                    <a:pt x="7874" y="8309"/>
                  </a:lnTo>
                  <a:lnTo>
                    <a:pt x="7866" y="8319"/>
                  </a:lnTo>
                  <a:lnTo>
                    <a:pt x="7858" y="8330"/>
                  </a:lnTo>
                  <a:lnTo>
                    <a:pt x="7851" y="8341"/>
                  </a:lnTo>
                  <a:lnTo>
                    <a:pt x="7845" y="8353"/>
                  </a:lnTo>
                  <a:lnTo>
                    <a:pt x="7839" y="8365"/>
                  </a:lnTo>
                  <a:lnTo>
                    <a:pt x="7834" y="8377"/>
                  </a:lnTo>
                  <a:lnTo>
                    <a:pt x="7831" y="8389"/>
                  </a:lnTo>
                  <a:lnTo>
                    <a:pt x="7828" y="8402"/>
                  </a:lnTo>
                  <a:lnTo>
                    <a:pt x="7826" y="8415"/>
                  </a:lnTo>
                  <a:lnTo>
                    <a:pt x="7825" y="8428"/>
                  </a:lnTo>
                  <a:lnTo>
                    <a:pt x="7824" y="8441"/>
                  </a:lnTo>
                  <a:lnTo>
                    <a:pt x="7825" y="8455"/>
                  </a:lnTo>
                  <a:lnTo>
                    <a:pt x="7826" y="8467"/>
                  </a:lnTo>
                  <a:lnTo>
                    <a:pt x="7828" y="8480"/>
                  </a:lnTo>
                  <a:lnTo>
                    <a:pt x="7831" y="8492"/>
                  </a:lnTo>
                  <a:lnTo>
                    <a:pt x="7834" y="8504"/>
                  </a:lnTo>
                  <a:lnTo>
                    <a:pt x="7839" y="8516"/>
                  </a:lnTo>
                  <a:lnTo>
                    <a:pt x="7845" y="8528"/>
                  </a:lnTo>
                  <a:lnTo>
                    <a:pt x="7851" y="8540"/>
                  </a:lnTo>
                  <a:lnTo>
                    <a:pt x="7858" y="8552"/>
                  </a:lnTo>
                  <a:lnTo>
                    <a:pt x="7866" y="8562"/>
                  </a:lnTo>
                  <a:lnTo>
                    <a:pt x="7874" y="8572"/>
                  </a:lnTo>
                  <a:lnTo>
                    <a:pt x="7883" y="8582"/>
                  </a:lnTo>
                  <a:lnTo>
                    <a:pt x="7892" y="8591"/>
                  </a:lnTo>
                  <a:lnTo>
                    <a:pt x="7902" y="8599"/>
                  </a:lnTo>
                  <a:lnTo>
                    <a:pt x="7913" y="8606"/>
                  </a:lnTo>
                  <a:lnTo>
                    <a:pt x="7924" y="8613"/>
                  </a:lnTo>
                  <a:lnTo>
                    <a:pt x="7936" y="8619"/>
                  </a:lnTo>
                  <a:lnTo>
                    <a:pt x="7948" y="8625"/>
                  </a:lnTo>
                  <a:lnTo>
                    <a:pt x="7960" y="8630"/>
                  </a:lnTo>
                  <a:lnTo>
                    <a:pt x="7972" y="8633"/>
                  </a:lnTo>
                  <a:lnTo>
                    <a:pt x="7984" y="8636"/>
                  </a:lnTo>
                  <a:lnTo>
                    <a:pt x="7997" y="8638"/>
                  </a:lnTo>
                  <a:lnTo>
                    <a:pt x="8010" y="8640"/>
                  </a:lnTo>
                  <a:lnTo>
                    <a:pt x="8023" y="8640"/>
                  </a:lnTo>
                  <a:lnTo>
                    <a:pt x="8037" y="8640"/>
                  </a:lnTo>
                  <a:lnTo>
                    <a:pt x="8050" y="8638"/>
                  </a:lnTo>
                  <a:lnTo>
                    <a:pt x="8063" y="8636"/>
                  </a:lnTo>
                  <a:lnTo>
                    <a:pt x="8075" y="8633"/>
                  </a:lnTo>
                  <a:lnTo>
                    <a:pt x="8087" y="8630"/>
                  </a:lnTo>
                  <a:lnTo>
                    <a:pt x="8099" y="8625"/>
                  </a:lnTo>
                  <a:lnTo>
                    <a:pt x="8111" y="8619"/>
                  </a:lnTo>
                  <a:lnTo>
                    <a:pt x="8123" y="8613"/>
                  </a:lnTo>
                  <a:lnTo>
                    <a:pt x="8135" y="8606"/>
                  </a:lnTo>
                  <a:lnTo>
                    <a:pt x="8145" y="8599"/>
                  </a:lnTo>
                  <a:lnTo>
                    <a:pt x="8155" y="8591"/>
                  </a:lnTo>
                  <a:lnTo>
                    <a:pt x="8164" y="8582"/>
                  </a:lnTo>
                  <a:lnTo>
                    <a:pt x="8173" y="8573"/>
                  </a:lnTo>
                  <a:lnTo>
                    <a:pt x="8181" y="8562"/>
                  </a:lnTo>
                  <a:lnTo>
                    <a:pt x="8189" y="8552"/>
                  </a:lnTo>
                  <a:lnTo>
                    <a:pt x="8196" y="8540"/>
                  </a:lnTo>
                  <a:lnTo>
                    <a:pt x="8202" y="8528"/>
                  </a:lnTo>
                  <a:lnTo>
                    <a:pt x="8208" y="8517"/>
                  </a:lnTo>
                  <a:lnTo>
                    <a:pt x="8212" y="8505"/>
                  </a:lnTo>
                  <a:lnTo>
                    <a:pt x="8216" y="8493"/>
                  </a:lnTo>
                  <a:lnTo>
                    <a:pt x="8219" y="8481"/>
                  </a:lnTo>
                  <a:lnTo>
                    <a:pt x="8221" y="8468"/>
                  </a:lnTo>
                  <a:lnTo>
                    <a:pt x="8222" y="8455"/>
                  </a:lnTo>
                  <a:lnTo>
                    <a:pt x="8222" y="8441"/>
                  </a:lnTo>
                  <a:lnTo>
                    <a:pt x="8222" y="8441"/>
                  </a:lnTo>
                  <a:lnTo>
                    <a:pt x="8222" y="8435"/>
                  </a:lnTo>
                  <a:lnTo>
                    <a:pt x="8222" y="8422"/>
                  </a:lnTo>
                  <a:lnTo>
                    <a:pt x="8221" y="8409"/>
                  </a:lnTo>
                  <a:lnTo>
                    <a:pt x="8219" y="8397"/>
                  </a:lnTo>
                  <a:lnTo>
                    <a:pt x="8216" y="8385"/>
                  </a:lnTo>
                  <a:lnTo>
                    <a:pt x="8212" y="8373"/>
                  </a:lnTo>
                  <a:lnTo>
                    <a:pt x="8208" y="8361"/>
                  </a:lnTo>
                  <a:lnTo>
                    <a:pt x="8202" y="8350"/>
                  </a:lnTo>
                  <a:lnTo>
                    <a:pt x="8196" y="8338"/>
                  </a:lnTo>
                  <a:lnTo>
                    <a:pt x="8189" y="8327"/>
                  </a:lnTo>
                  <a:lnTo>
                    <a:pt x="8182" y="8317"/>
                  </a:lnTo>
                  <a:lnTo>
                    <a:pt x="8174" y="8307"/>
                  </a:lnTo>
                  <a:lnTo>
                    <a:pt x="8166" y="8298"/>
                  </a:lnTo>
                  <a:lnTo>
                    <a:pt x="8157" y="8290"/>
                  </a:lnTo>
                  <a:lnTo>
                    <a:pt x="8147" y="8282"/>
                  </a:lnTo>
                  <a:lnTo>
                    <a:pt x="8137" y="8275"/>
                  </a:lnTo>
                  <a:lnTo>
                    <a:pt x="8126" y="8268"/>
                  </a:lnTo>
                  <a:lnTo>
                    <a:pt x="8115" y="8262"/>
                  </a:lnTo>
                  <a:lnTo>
                    <a:pt x="8104" y="8257"/>
                  </a:lnTo>
                  <a:lnTo>
                    <a:pt x="8092" y="8253"/>
                  </a:lnTo>
                  <a:lnTo>
                    <a:pt x="8081" y="8249"/>
                  </a:lnTo>
                  <a:lnTo>
                    <a:pt x="8070" y="8246"/>
                  </a:lnTo>
                  <a:lnTo>
                    <a:pt x="8058" y="8244"/>
                  </a:lnTo>
                  <a:lnTo>
                    <a:pt x="8046" y="8243"/>
                  </a:lnTo>
                  <a:lnTo>
                    <a:pt x="8033" y="8242"/>
                  </a:lnTo>
                  <a:close/>
                  <a:moveTo>
                    <a:pt x="7989" y="8577"/>
                  </a:moveTo>
                  <a:lnTo>
                    <a:pt x="7948" y="8577"/>
                  </a:lnTo>
                  <a:lnTo>
                    <a:pt x="7948" y="8315"/>
                  </a:lnTo>
                  <a:lnTo>
                    <a:pt x="7948" y="8315"/>
                  </a:lnTo>
                  <a:lnTo>
                    <a:pt x="7967" y="8312"/>
                  </a:lnTo>
                  <a:lnTo>
                    <a:pt x="7985" y="8311"/>
                  </a:lnTo>
                  <a:lnTo>
                    <a:pt x="8003" y="8309"/>
                  </a:lnTo>
                  <a:lnTo>
                    <a:pt x="8022" y="8309"/>
                  </a:lnTo>
                  <a:lnTo>
                    <a:pt x="8022" y="8309"/>
                  </a:lnTo>
                  <a:lnTo>
                    <a:pt x="8032" y="8309"/>
                  </a:lnTo>
                  <a:lnTo>
                    <a:pt x="8041" y="8309"/>
                  </a:lnTo>
                  <a:lnTo>
                    <a:pt x="8050" y="8310"/>
                  </a:lnTo>
                  <a:lnTo>
                    <a:pt x="8059" y="8312"/>
                  </a:lnTo>
                  <a:lnTo>
                    <a:pt x="8068" y="8314"/>
                  </a:lnTo>
                  <a:lnTo>
                    <a:pt x="8076" y="8316"/>
                  </a:lnTo>
                  <a:lnTo>
                    <a:pt x="8085" y="8319"/>
                  </a:lnTo>
                  <a:lnTo>
                    <a:pt x="8093" y="8323"/>
                  </a:lnTo>
                  <a:lnTo>
                    <a:pt x="8101" y="8327"/>
                  </a:lnTo>
                  <a:lnTo>
                    <a:pt x="8101" y="8327"/>
                  </a:lnTo>
                  <a:lnTo>
                    <a:pt x="8102" y="8327"/>
                  </a:lnTo>
                  <a:lnTo>
                    <a:pt x="8102" y="8328"/>
                  </a:lnTo>
                  <a:lnTo>
                    <a:pt x="8102" y="8328"/>
                  </a:lnTo>
                  <a:lnTo>
                    <a:pt x="8102" y="8328"/>
                  </a:lnTo>
                  <a:lnTo>
                    <a:pt x="8103" y="8328"/>
                  </a:lnTo>
                  <a:lnTo>
                    <a:pt x="8103" y="8328"/>
                  </a:lnTo>
                  <a:lnTo>
                    <a:pt x="8103" y="8329"/>
                  </a:lnTo>
                  <a:lnTo>
                    <a:pt x="8104" y="8329"/>
                  </a:lnTo>
                  <a:lnTo>
                    <a:pt x="8104" y="8329"/>
                  </a:lnTo>
                  <a:lnTo>
                    <a:pt x="8104" y="8329"/>
                  </a:lnTo>
                  <a:lnTo>
                    <a:pt x="8104" y="8329"/>
                  </a:lnTo>
                  <a:lnTo>
                    <a:pt x="8104" y="8329"/>
                  </a:lnTo>
                  <a:lnTo>
                    <a:pt x="8109" y="8333"/>
                  </a:lnTo>
                  <a:lnTo>
                    <a:pt x="8111" y="8335"/>
                  </a:lnTo>
                  <a:lnTo>
                    <a:pt x="8113" y="8337"/>
                  </a:lnTo>
                  <a:lnTo>
                    <a:pt x="8115" y="8339"/>
                  </a:lnTo>
                  <a:lnTo>
                    <a:pt x="8117" y="8342"/>
                  </a:lnTo>
                  <a:lnTo>
                    <a:pt x="8118" y="8344"/>
                  </a:lnTo>
                  <a:lnTo>
                    <a:pt x="8120" y="8347"/>
                  </a:lnTo>
                  <a:lnTo>
                    <a:pt x="8122" y="8351"/>
                  </a:lnTo>
                  <a:lnTo>
                    <a:pt x="8124" y="8354"/>
                  </a:lnTo>
                  <a:lnTo>
                    <a:pt x="8125" y="8358"/>
                  </a:lnTo>
                  <a:lnTo>
                    <a:pt x="8126" y="8362"/>
                  </a:lnTo>
                  <a:lnTo>
                    <a:pt x="8127" y="8366"/>
                  </a:lnTo>
                  <a:lnTo>
                    <a:pt x="8128" y="8370"/>
                  </a:lnTo>
                  <a:lnTo>
                    <a:pt x="8128" y="8374"/>
                  </a:lnTo>
                  <a:lnTo>
                    <a:pt x="8128" y="8378"/>
                  </a:lnTo>
                  <a:lnTo>
                    <a:pt x="8128" y="8383"/>
                  </a:lnTo>
                  <a:lnTo>
                    <a:pt x="8128" y="8383"/>
                  </a:lnTo>
                  <a:lnTo>
                    <a:pt x="8128" y="8387"/>
                  </a:lnTo>
                  <a:lnTo>
                    <a:pt x="8127" y="8391"/>
                  </a:lnTo>
                  <a:lnTo>
                    <a:pt x="8126" y="8395"/>
                  </a:lnTo>
                  <a:lnTo>
                    <a:pt x="8125" y="8399"/>
                  </a:lnTo>
                  <a:lnTo>
                    <a:pt x="8124" y="8402"/>
                  </a:lnTo>
                  <a:lnTo>
                    <a:pt x="8123" y="8406"/>
                  </a:lnTo>
                  <a:lnTo>
                    <a:pt x="8121" y="8410"/>
                  </a:lnTo>
                  <a:lnTo>
                    <a:pt x="8119" y="8413"/>
                  </a:lnTo>
                  <a:lnTo>
                    <a:pt x="8117" y="8417"/>
                  </a:lnTo>
                  <a:lnTo>
                    <a:pt x="8114" y="8421"/>
                  </a:lnTo>
                  <a:lnTo>
                    <a:pt x="8111" y="8424"/>
                  </a:lnTo>
                  <a:lnTo>
                    <a:pt x="8108" y="8427"/>
                  </a:lnTo>
                  <a:lnTo>
                    <a:pt x="8105" y="8430"/>
                  </a:lnTo>
                  <a:lnTo>
                    <a:pt x="8102" y="8432"/>
                  </a:lnTo>
                  <a:lnTo>
                    <a:pt x="8099" y="8435"/>
                  </a:lnTo>
                  <a:lnTo>
                    <a:pt x="8095" y="8437"/>
                  </a:lnTo>
                  <a:lnTo>
                    <a:pt x="8093" y="8438"/>
                  </a:lnTo>
                  <a:lnTo>
                    <a:pt x="8091" y="8440"/>
                  </a:lnTo>
                  <a:lnTo>
                    <a:pt x="8088" y="8441"/>
                  </a:lnTo>
                  <a:lnTo>
                    <a:pt x="8086" y="8442"/>
                  </a:lnTo>
                  <a:lnTo>
                    <a:pt x="8084" y="8442"/>
                  </a:lnTo>
                  <a:lnTo>
                    <a:pt x="8082" y="8443"/>
                  </a:lnTo>
                  <a:lnTo>
                    <a:pt x="8079" y="8444"/>
                  </a:lnTo>
                  <a:lnTo>
                    <a:pt x="8077" y="8444"/>
                  </a:lnTo>
                  <a:lnTo>
                    <a:pt x="8077" y="8444"/>
                  </a:lnTo>
                  <a:lnTo>
                    <a:pt x="8081" y="8445"/>
                  </a:lnTo>
                  <a:lnTo>
                    <a:pt x="8085" y="8447"/>
                  </a:lnTo>
                  <a:lnTo>
                    <a:pt x="8089" y="8449"/>
                  </a:lnTo>
                  <a:lnTo>
                    <a:pt x="8092" y="8451"/>
                  </a:lnTo>
                  <a:lnTo>
                    <a:pt x="8096" y="8453"/>
                  </a:lnTo>
                  <a:lnTo>
                    <a:pt x="8099" y="8456"/>
                  </a:lnTo>
                  <a:lnTo>
                    <a:pt x="8102" y="8460"/>
                  </a:lnTo>
                  <a:lnTo>
                    <a:pt x="8105" y="8463"/>
                  </a:lnTo>
                  <a:lnTo>
                    <a:pt x="8108" y="8468"/>
                  </a:lnTo>
                  <a:lnTo>
                    <a:pt x="8110" y="8472"/>
                  </a:lnTo>
                  <a:lnTo>
                    <a:pt x="8112" y="8477"/>
                  </a:lnTo>
                  <a:lnTo>
                    <a:pt x="8114" y="8482"/>
                  </a:lnTo>
                  <a:lnTo>
                    <a:pt x="8116" y="8487"/>
                  </a:lnTo>
                  <a:lnTo>
                    <a:pt x="8118" y="8493"/>
                  </a:lnTo>
                  <a:lnTo>
                    <a:pt x="8120" y="8506"/>
                  </a:lnTo>
                  <a:lnTo>
                    <a:pt x="8120" y="8506"/>
                  </a:lnTo>
                  <a:lnTo>
                    <a:pt x="8121" y="8515"/>
                  </a:lnTo>
                  <a:lnTo>
                    <a:pt x="8122" y="8523"/>
                  </a:lnTo>
                  <a:lnTo>
                    <a:pt x="8124" y="8531"/>
                  </a:lnTo>
                  <a:lnTo>
                    <a:pt x="8126" y="8539"/>
                  </a:lnTo>
                  <a:lnTo>
                    <a:pt x="8128" y="8547"/>
                  </a:lnTo>
                  <a:lnTo>
                    <a:pt x="8131" y="8554"/>
                  </a:lnTo>
                  <a:lnTo>
                    <a:pt x="8137" y="8570"/>
                  </a:lnTo>
                  <a:lnTo>
                    <a:pt x="8093" y="8570"/>
                  </a:lnTo>
                  <a:lnTo>
                    <a:pt x="8093" y="8570"/>
                  </a:lnTo>
                  <a:lnTo>
                    <a:pt x="8090" y="8562"/>
                  </a:lnTo>
                  <a:lnTo>
                    <a:pt x="8086" y="8554"/>
                  </a:lnTo>
                  <a:lnTo>
                    <a:pt x="8084" y="8546"/>
                  </a:lnTo>
                  <a:lnTo>
                    <a:pt x="8081" y="8538"/>
                  </a:lnTo>
                  <a:lnTo>
                    <a:pt x="8079" y="8529"/>
                  </a:lnTo>
                  <a:lnTo>
                    <a:pt x="8077" y="8521"/>
                  </a:lnTo>
                  <a:lnTo>
                    <a:pt x="8076" y="8512"/>
                  </a:lnTo>
                  <a:lnTo>
                    <a:pt x="8075" y="8503"/>
                  </a:lnTo>
                  <a:lnTo>
                    <a:pt x="8075" y="8503"/>
                  </a:lnTo>
                  <a:lnTo>
                    <a:pt x="8075" y="8500"/>
                  </a:lnTo>
                  <a:lnTo>
                    <a:pt x="8075" y="8497"/>
                  </a:lnTo>
                  <a:lnTo>
                    <a:pt x="8074" y="8494"/>
                  </a:lnTo>
                  <a:lnTo>
                    <a:pt x="8074" y="8492"/>
                  </a:lnTo>
                  <a:lnTo>
                    <a:pt x="8073" y="8489"/>
                  </a:lnTo>
                  <a:lnTo>
                    <a:pt x="8072" y="8486"/>
                  </a:lnTo>
                  <a:lnTo>
                    <a:pt x="8071" y="8484"/>
                  </a:lnTo>
                  <a:lnTo>
                    <a:pt x="8069" y="8481"/>
                  </a:lnTo>
                  <a:lnTo>
                    <a:pt x="8067" y="8478"/>
                  </a:lnTo>
                  <a:lnTo>
                    <a:pt x="8065" y="8476"/>
                  </a:lnTo>
                  <a:lnTo>
                    <a:pt x="8064" y="8473"/>
                  </a:lnTo>
                  <a:lnTo>
                    <a:pt x="8061" y="8471"/>
                  </a:lnTo>
                  <a:lnTo>
                    <a:pt x="8059" y="8469"/>
                  </a:lnTo>
                  <a:lnTo>
                    <a:pt x="8057" y="8467"/>
                  </a:lnTo>
                  <a:lnTo>
                    <a:pt x="8054" y="8465"/>
                  </a:lnTo>
                  <a:lnTo>
                    <a:pt x="8051" y="8463"/>
                  </a:lnTo>
                  <a:lnTo>
                    <a:pt x="8048" y="8462"/>
                  </a:lnTo>
                  <a:lnTo>
                    <a:pt x="8045" y="8460"/>
                  </a:lnTo>
                  <a:lnTo>
                    <a:pt x="8042" y="8459"/>
                  </a:lnTo>
                  <a:lnTo>
                    <a:pt x="8039" y="8458"/>
                  </a:lnTo>
                  <a:lnTo>
                    <a:pt x="8036" y="8458"/>
                  </a:lnTo>
                  <a:lnTo>
                    <a:pt x="8033" y="8457"/>
                  </a:lnTo>
                  <a:lnTo>
                    <a:pt x="8029" y="8457"/>
                  </a:lnTo>
                  <a:lnTo>
                    <a:pt x="8026" y="8457"/>
                  </a:lnTo>
                  <a:lnTo>
                    <a:pt x="8019" y="8457"/>
                  </a:lnTo>
                  <a:lnTo>
                    <a:pt x="7989" y="8457"/>
                  </a:lnTo>
                  <a:lnTo>
                    <a:pt x="7989" y="8577"/>
                  </a:lnTo>
                  <a:close/>
                  <a:moveTo>
                    <a:pt x="7989" y="8432"/>
                  </a:moveTo>
                  <a:lnTo>
                    <a:pt x="8019" y="8432"/>
                  </a:lnTo>
                  <a:lnTo>
                    <a:pt x="8032" y="8432"/>
                  </a:lnTo>
                  <a:lnTo>
                    <a:pt x="8038" y="8431"/>
                  </a:lnTo>
                  <a:lnTo>
                    <a:pt x="8044" y="8430"/>
                  </a:lnTo>
                  <a:lnTo>
                    <a:pt x="8049" y="8428"/>
                  </a:lnTo>
                  <a:lnTo>
                    <a:pt x="8054" y="8427"/>
                  </a:lnTo>
                  <a:lnTo>
                    <a:pt x="8059" y="8424"/>
                  </a:lnTo>
                  <a:lnTo>
                    <a:pt x="8063" y="8422"/>
                  </a:lnTo>
                  <a:lnTo>
                    <a:pt x="8067" y="8419"/>
                  </a:lnTo>
                  <a:lnTo>
                    <a:pt x="8071" y="8416"/>
                  </a:lnTo>
                  <a:lnTo>
                    <a:pt x="8074" y="8412"/>
                  </a:lnTo>
                  <a:lnTo>
                    <a:pt x="8076" y="8408"/>
                  </a:lnTo>
                  <a:lnTo>
                    <a:pt x="8078" y="8404"/>
                  </a:lnTo>
                  <a:lnTo>
                    <a:pt x="8080" y="8399"/>
                  </a:lnTo>
                  <a:lnTo>
                    <a:pt x="8081" y="8393"/>
                  </a:lnTo>
                  <a:lnTo>
                    <a:pt x="8081" y="8387"/>
                  </a:lnTo>
                  <a:lnTo>
                    <a:pt x="8081" y="8383"/>
                  </a:lnTo>
                  <a:lnTo>
                    <a:pt x="8080" y="8379"/>
                  </a:lnTo>
                  <a:lnTo>
                    <a:pt x="8079" y="8375"/>
                  </a:lnTo>
                  <a:lnTo>
                    <a:pt x="8078" y="8371"/>
                  </a:lnTo>
                  <a:lnTo>
                    <a:pt x="8076" y="8367"/>
                  </a:lnTo>
                  <a:lnTo>
                    <a:pt x="8073" y="8363"/>
                  </a:lnTo>
                  <a:lnTo>
                    <a:pt x="8070" y="8359"/>
                  </a:lnTo>
                  <a:lnTo>
                    <a:pt x="8067" y="8356"/>
                  </a:lnTo>
                  <a:lnTo>
                    <a:pt x="8063" y="8353"/>
                  </a:lnTo>
                  <a:lnTo>
                    <a:pt x="8059" y="8350"/>
                  </a:lnTo>
                  <a:lnTo>
                    <a:pt x="8053" y="8347"/>
                  </a:lnTo>
                  <a:lnTo>
                    <a:pt x="8048" y="8345"/>
                  </a:lnTo>
                  <a:lnTo>
                    <a:pt x="8042" y="8343"/>
                  </a:lnTo>
                  <a:lnTo>
                    <a:pt x="8035" y="8342"/>
                  </a:lnTo>
                  <a:lnTo>
                    <a:pt x="8027" y="8341"/>
                  </a:lnTo>
                  <a:lnTo>
                    <a:pt x="8019" y="8341"/>
                  </a:lnTo>
                  <a:lnTo>
                    <a:pt x="8019" y="8341"/>
                  </a:lnTo>
                  <a:lnTo>
                    <a:pt x="8004" y="8341"/>
                  </a:lnTo>
                  <a:lnTo>
                    <a:pt x="7989" y="8341"/>
                  </a:lnTo>
                  <a:lnTo>
                    <a:pt x="7989" y="8432"/>
                  </a:lnTo>
                  <a:close/>
                </a:path>
              </a:pathLst>
            </a:custGeom>
            <a:grpFill/>
            <a:ln>
              <a:noFill/>
            </a:ln>
            <a:effectLst/>
            <a:extLst>
              <a:ext uri="{91240B29-F687-4F45-9708-019B960494DF}">
                <a14:hiddenLine xmlns:a14="http://schemas.microsoft.com/office/drawing/2010/main" w="9525" cap="flat">
                  <a:solidFill>
                    <a:srgbClr val="3465A4"/>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noProof="0" dirty="0"/>
            </a:p>
          </p:txBody>
        </p:sp>
      </p:grpSp>
      <p:sp>
        <p:nvSpPr>
          <p:cNvPr id="13"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12"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dirty="0"/>
              <a:t>Confidential</a:t>
            </a:r>
          </a:p>
        </p:txBody>
      </p:sp>
      <p:sp>
        <p:nvSpPr>
          <p:cNvPr id="10" name="Asterisk"/>
          <p:cNvSpPr>
            <a:spLocks noGrp="1"/>
          </p:cNvSpPr>
          <p:nvPr>
            <p:ph type="body" sz="quarter" idx="32" hasCustomPrompt="1"/>
          </p:nvPr>
        </p:nvSpPr>
        <p:spPr>
          <a:xfrm>
            <a:off x="432000" y="5825885"/>
            <a:ext cx="8280000" cy="360000"/>
          </a:xfrm>
        </p:spPr>
        <p:txBody>
          <a:bodyPr anchor="b">
            <a:normAutofit/>
          </a:bodyPr>
          <a:lstStyle>
            <a:lvl1pPr marL="0" indent="0">
              <a:buNone/>
              <a:defRPr sz="1000">
                <a:solidFill>
                  <a:schemeClr val="accent4"/>
                </a:solidFill>
              </a:defRPr>
            </a:lvl1pPr>
          </a:lstStyle>
          <a:p>
            <a:pPr lvl="0"/>
            <a:r>
              <a:rPr lang="en-US" noProof="0" dirty="0"/>
              <a:t>*This is an example of asterisk text</a:t>
            </a:r>
          </a:p>
        </p:txBody>
      </p:sp>
      <p:sp>
        <p:nvSpPr>
          <p:cNvPr id="16" name="Content"/>
          <p:cNvSpPr>
            <a:spLocks noGrp="1"/>
          </p:cNvSpPr>
          <p:nvPr>
            <p:ph idx="1" hasCustomPrompt="1"/>
          </p:nvPr>
        </p:nvSpPr>
        <p:spPr>
          <a:xfrm>
            <a:off x="432000" y="1618149"/>
            <a:ext cx="8280000" cy="4207738"/>
          </a:xfrm>
        </p:spPr>
        <p:txBody>
          <a:bodyPr/>
          <a:lstStyle/>
          <a:p>
            <a:pPr lvl="0"/>
            <a:r>
              <a:rPr lang="en-US" noProof="0" dirty="0"/>
              <a:t>First level text (Arial 18pt)</a:t>
            </a:r>
          </a:p>
          <a:p>
            <a:pPr lvl="1"/>
            <a:r>
              <a:rPr lang="en-US" noProof="0" dirty="0"/>
              <a:t>Second level (Arial 16pt)</a:t>
            </a:r>
          </a:p>
          <a:p>
            <a:pPr lvl="2"/>
            <a:r>
              <a:rPr lang="en-US" noProof="0" dirty="0"/>
              <a:t>Third level (Arial 16pt)</a:t>
            </a:r>
          </a:p>
          <a:p>
            <a:pPr lvl="3"/>
            <a:r>
              <a:rPr lang="en-US" noProof="0" dirty="0"/>
              <a:t>Fourth level (Arial 14pt)</a:t>
            </a:r>
          </a:p>
          <a:p>
            <a:pPr lvl="4"/>
            <a:r>
              <a:rPr lang="en-US" noProof="0" dirty="0"/>
              <a:t>Fifth level (Arial 12pt)</a:t>
            </a:r>
          </a:p>
        </p:txBody>
      </p:sp>
      <p:sp>
        <p:nvSpPr>
          <p:cNvPr id="11" name="SUBLINE"/>
          <p:cNvSpPr>
            <a:spLocks noGrp="1"/>
          </p:cNvSpPr>
          <p:nvPr>
            <p:ph type="body" sz="quarter" idx="24" hasCustomPrompt="1"/>
          </p:nvPr>
        </p:nvSpPr>
        <p:spPr>
          <a:xfrm>
            <a:off x="432000" y="970149"/>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dirty="0"/>
              <a:t>Subline (Arial 16pt)</a:t>
            </a:r>
          </a:p>
        </p:txBody>
      </p:sp>
      <p:sp>
        <p:nvSpPr>
          <p:cNvPr id="17" name="TITLE"/>
          <p:cNvSpPr>
            <a:spLocks noGrp="1"/>
          </p:cNvSpPr>
          <p:nvPr>
            <p:ph type="title" hasCustomPrompt="1"/>
          </p:nvPr>
        </p:nvSpPr>
        <p:spPr>
          <a:xfrm>
            <a:off x="432000" y="540000"/>
            <a:ext cx="8280000" cy="432000"/>
          </a:xfrm>
        </p:spPr>
        <p:txBody>
          <a:bodyPr/>
          <a:lstStyle>
            <a:lvl1pPr>
              <a:defRPr cap="none"/>
            </a:lvl1pPr>
          </a:lstStyle>
          <a:p>
            <a:r>
              <a:rPr lang="en-US" noProof="0" dirty="0"/>
              <a:t>Title (Arial 24pt)</a:t>
            </a:r>
          </a:p>
        </p:txBody>
      </p:sp>
    </p:spTree>
    <p:extLst>
      <p:ext uri="{BB962C8B-B14F-4D97-AF65-F5344CB8AC3E}">
        <p14:creationId xmlns:p14="http://schemas.microsoft.com/office/powerpoint/2010/main" val="1977927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19"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20"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dirty="0"/>
              <a:t>Confidential</a:t>
            </a:r>
          </a:p>
        </p:txBody>
      </p:sp>
      <p:sp>
        <p:nvSpPr>
          <p:cNvPr id="9" name="Asterisk"/>
          <p:cNvSpPr>
            <a:spLocks noGrp="1"/>
          </p:cNvSpPr>
          <p:nvPr>
            <p:ph type="body" sz="quarter" idx="32" hasCustomPrompt="1"/>
          </p:nvPr>
        </p:nvSpPr>
        <p:spPr>
          <a:xfrm>
            <a:off x="432000" y="5825885"/>
            <a:ext cx="8280000" cy="360000"/>
          </a:xfrm>
        </p:spPr>
        <p:txBody>
          <a:bodyPr anchor="b">
            <a:normAutofit/>
          </a:bodyPr>
          <a:lstStyle>
            <a:lvl1pPr marL="0" indent="0">
              <a:buNone/>
              <a:defRPr sz="1000">
                <a:solidFill>
                  <a:schemeClr val="accent4"/>
                </a:solidFill>
              </a:defRPr>
            </a:lvl1pPr>
          </a:lstStyle>
          <a:p>
            <a:pPr lvl="0"/>
            <a:r>
              <a:rPr lang="en-US" noProof="0" dirty="0"/>
              <a:t>*This is an example of asterisk text</a:t>
            </a:r>
          </a:p>
        </p:txBody>
      </p:sp>
      <p:sp>
        <p:nvSpPr>
          <p:cNvPr id="4" name="Inhaltsplatzhalter 2"/>
          <p:cNvSpPr>
            <a:spLocks noGrp="1"/>
          </p:cNvSpPr>
          <p:nvPr>
            <p:ph sz="half" idx="2" hasCustomPrompt="1"/>
          </p:nvPr>
        </p:nvSpPr>
        <p:spPr>
          <a:xfrm>
            <a:off x="4644001" y="1618147"/>
            <a:ext cx="4068000" cy="4207737"/>
          </a:xfrm>
        </p:spPr>
        <p:txBody>
          <a:bodyPr/>
          <a:lstStyle/>
          <a:p>
            <a:pPr lvl="0"/>
            <a:r>
              <a:rPr lang="en-US" noProof="0" dirty="0"/>
              <a:t>First level text (Arial 18pt)</a:t>
            </a:r>
          </a:p>
          <a:p>
            <a:pPr lvl="1"/>
            <a:r>
              <a:rPr lang="en-US" noProof="0" dirty="0"/>
              <a:t>Second level (Arial 16pt)</a:t>
            </a:r>
          </a:p>
          <a:p>
            <a:pPr lvl="2"/>
            <a:r>
              <a:rPr lang="en-US" noProof="0" dirty="0"/>
              <a:t>Third level (Arial 16pt)</a:t>
            </a:r>
          </a:p>
          <a:p>
            <a:pPr lvl="3"/>
            <a:r>
              <a:rPr lang="en-US" noProof="0" dirty="0"/>
              <a:t>Fourth level (Arial 14pt)</a:t>
            </a:r>
          </a:p>
          <a:p>
            <a:pPr lvl="4"/>
            <a:r>
              <a:rPr lang="en-US" noProof="0" dirty="0"/>
              <a:t>Fifth level (Arial 12pt)</a:t>
            </a:r>
          </a:p>
        </p:txBody>
      </p:sp>
      <p:sp>
        <p:nvSpPr>
          <p:cNvPr id="3" name="Inhaltsplatzhalter 1"/>
          <p:cNvSpPr>
            <a:spLocks noGrp="1"/>
          </p:cNvSpPr>
          <p:nvPr>
            <p:ph sz="half" idx="1" hasCustomPrompt="1"/>
          </p:nvPr>
        </p:nvSpPr>
        <p:spPr>
          <a:xfrm>
            <a:off x="431999" y="1618149"/>
            <a:ext cx="4068000" cy="4207736"/>
          </a:xfrm>
        </p:spPr>
        <p:txBody>
          <a:bodyPr/>
          <a:lstStyle/>
          <a:p>
            <a:pPr lvl="0"/>
            <a:r>
              <a:rPr lang="en-US" noProof="0" dirty="0"/>
              <a:t>First level text (Arial 18pt)</a:t>
            </a:r>
          </a:p>
          <a:p>
            <a:pPr lvl="1"/>
            <a:r>
              <a:rPr lang="en-US" noProof="0" dirty="0"/>
              <a:t>Second level (Arial 16pt)</a:t>
            </a:r>
          </a:p>
          <a:p>
            <a:pPr lvl="2"/>
            <a:r>
              <a:rPr lang="en-US" noProof="0" dirty="0"/>
              <a:t>Third level (Arial 16pt)</a:t>
            </a:r>
          </a:p>
          <a:p>
            <a:pPr lvl="3"/>
            <a:r>
              <a:rPr lang="en-US" noProof="0" dirty="0"/>
              <a:t>Fourth level (Arial 14pt)</a:t>
            </a:r>
          </a:p>
          <a:p>
            <a:pPr lvl="4"/>
            <a:r>
              <a:rPr lang="en-US" noProof="0" dirty="0"/>
              <a:t>Fifth level (Arial 12pt)</a:t>
            </a:r>
          </a:p>
        </p:txBody>
      </p:sp>
      <p:sp>
        <p:nvSpPr>
          <p:cNvPr id="11" name="SUBLINE"/>
          <p:cNvSpPr>
            <a:spLocks noGrp="1"/>
          </p:cNvSpPr>
          <p:nvPr>
            <p:ph type="body" sz="quarter" idx="24" hasCustomPrompt="1"/>
          </p:nvPr>
        </p:nvSpPr>
        <p:spPr>
          <a:xfrm>
            <a:off x="432000" y="970149"/>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dirty="0"/>
              <a:t>Subline (Arial 16pt)</a:t>
            </a:r>
          </a:p>
        </p:txBody>
      </p:sp>
      <p:sp>
        <p:nvSpPr>
          <p:cNvPr id="12" name="TITLE"/>
          <p:cNvSpPr>
            <a:spLocks noGrp="1"/>
          </p:cNvSpPr>
          <p:nvPr>
            <p:ph type="title" hasCustomPrompt="1"/>
          </p:nvPr>
        </p:nvSpPr>
        <p:spPr>
          <a:xfrm>
            <a:off x="432000" y="540000"/>
            <a:ext cx="8280000" cy="432000"/>
          </a:xfrm>
        </p:spPr>
        <p:txBody>
          <a:bodyPr/>
          <a:lstStyle>
            <a:lvl1pPr>
              <a:defRPr cap="none"/>
            </a:lvl1pPr>
          </a:lstStyle>
          <a:p>
            <a:r>
              <a:rPr lang="en-US" noProof="0" dirty="0"/>
              <a:t>Title (Arial 24pt)</a:t>
            </a:r>
          </a:p>
        </p:txBody>
      </p:sp>
    </p:spTree>
    <p:extLst>
      <p:ext uri="{BB962C8B-B14F-4D97-AF65-F5344CB8AC3E}">
        <p14:creationId xmlns:p14="http://schemas.microsoft.com/office/powerpoint/2010/main" val="587985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9"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20"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dirty="0"/>
              <a:t>Confidential</a:t>
            </a:r>
          </a:p>
        </p:txBody>
      </p:sp>
      <p:sp>
        <p:nvSpPr>
          <p:cNvPr id="9" name="Asterisk"/>
          <p:cNvSpPr>
            <a:spLocks noGrp="1"/>
          </p:cNvSpPr>
          <p:nvPr>
            <p:ph type="body" sz="quarter" idx="32" hasCustomPrompt="1"/>
          </p:nvPr>
        </p:nvSpPr>
        <p:spPr>
          <a:xfrm>
            <a:off x="432000" y="5825885"/>
            <a:ext cx="8280000" cy="360000"/>
          </a:xfrm>
        </p:spPr>
        <p:txBody>
          <a:bodyPr anchor="b">
            <a:normAutofit/>
          </a:bodyPr>
          <a:lstStyle>
            <a:lvl1pPr marL="0" indent="0">
              <a:buNone/>
              <a:defRPr sz="1000">
                <a:solidFill>
                  <a:schemeClr val="accent4"/>
                </a:solidFill>
              </a:defRPr>
            </a:lvl1pPr>
          </a:lstStyle>
          <a:p>
            <a:pPr lvl="0"/>
            <a:r>
              <a:rPr lang="en-US" noProof="0" dirty="0"/>
              <a:t>*This is an example of asterisk text</a:t>
            </a:r>
          </a:p>
        </p:txBody>
      </p:sp>
      <p:sp>
        <p:nvSpPr>
          <p:cNvPr id="15" name="Inhaltsplatzhalter 3"/>
          <p:cNvSpPr>
            <a:spLocks noGrp="1"/>
          </p:cNvSpPr>
          <p:nvPr>
            <p:ph sz="half" idx="33" hasCustomPrompt="1"/>
          </p:nvPr>
        </p:nvSpPr>
        <p:spPr>
          <a:xfrm>
            <a:off x="6084000" y="1618147"/>
            <a:ext cx="2628000" cy="4207737"/>
          </a:xfrm>
        </p:spPr>
        <p:txBody>
          <a:bodyPr/>
          <a:lstStyle>
            <a:lvl1pPr>
              <a:defRPr sz="1600"/>
            </a:lvl1pPr>
            <a:lvl2pPr>
              <a:defRPr sz="1400"/>
            </a:lvl2pPr>
            <a:lvl3pPr>
              <a:defRPr sz="1400"/>
            </a:lvl3pPr>
            <a:lvl4pPr>
              <a:defRPr sz="1200"/>
            </a:lvl4pPr>
            <a:lvl5pPr>
              <a:defRPr sz="1200"/>
            </a:lvl5pPr>
          </a:lstStyle>
          <a:p>
            <a:pPr lvl="0"/>
            <a:r>
              <a:rPr lang="en-US" noProof="0" dirty="0"/>
              <a:t>First level text (Arial 16pt)</a:t>
            </a:r>
          </a:p>
          <a:p>
            <a:pPr lvl="1"/>
            <a:r>
              <a:rPr lang="en-US" noProof="0" dirty="0"/>
              <a:t>Second level (Arial 14pt)</a:t>
            </a:r>
          </a:p>
          <a:p>
            <a:pPr lvl="2"/>
            <a:r>
              <a:rPr lang="en-US" noProof="0" dirty="0"/>
              <a:t>Third level (Arial 14pt)</a:t>
            </a:r>
          </a:p>
          <a:p>
            <a:pPr lvl="3"/>
            <a:r>
              <a:rPr lang="en-US" noProof="0" dirty="0"/>
              <a:t>Fourth level (Arial 12pt)</a:t>
            </a:r>
          </a:p>
          <a:p>
            <a:pPr lvl="4"/>
            <a:r>
              <a:rPr lang="en-US" noProof="0" dirty="0"/>
              <a:t>Fifth level (Arial 12pt)</a:t>
            </a:r>
          </a:p>
        </p:txBody>
      </p:sp>
      <p:sp>
        <p:nvSpPr>
          <p:cNvPr id="4" name="Inhaltsplatzhalter 2"/>
          <p:cNvSpPr>
            <a:spLocks noGrp="1"/>
          </p:cNvSpPr>
          <p:nvPr>
            <p:ph sz="half" idx="2" hasCustomPrompt="1"/>
          </p:nvPr>
        </p:nvSpPr>
        <p:spPr>
          <a:xfrm>
            <a:off x="3257998" y="1618147"/>
            <a:ext cx="2628001" cy="4207737"/>
          </a:xfrm>
        </p:spPr>
        <p:txBody>
          <a:bodyPr/>
          <a:lstStyle>
            <a:lvl1pPr>
              <a:defRPr sz="1600" baseline="0"/>
            </a:lvl1pPr>
            <a:lvl2pPr>
              <a:defRPr sz="1400"/>
            </a:lvl2pPr>
            <a:lvl3pPr>
              <a:defRPr sz="1400"/>
            </a:lvl3pPr>
            <a:lvl4pPr>
              <a:defRPr sz="1200" baseline="0"/>
            </a:lvl4pPr>
          </a:lstStyle>
          <a:p>
            <a:pPr lvl="0"/>
            <a:r>
              <a:rPr lang="en-US" noProof="0" dirty="0"/>
              <a:t>First level text (Arial 16pt)</a:t>
            </a:r>
          </a:p>
          <a:p>
            <a:pPr lvl="1"/>
            <a:r>
              <a:rPr lang="en-US" noProof="0" dirty="0"/>
              <a:t>Second level (Arial 14pt)</a:t>
            </a:r>
          </a:p>
          <a:p>
            <a:pPr lvl="2"/>
            <a:r>
              <a:rPr lang="en-US" noProof="0" dirty="0"/>
              <a:t>Third level (Arial 14pt)</a:t>
            </a:r>
          </a:p>
          <a:p>
            <a:pPr lvl="3"/>
            <a:r>
              <a:rPr lang="en-US" noProof="0" dirty="0"/>
              <a:t>Fourth level (Arial 12pt)</a:t>
            </a:r>
          </a:p>
          <a:p>
            <a:pPr lvl="4"/>
            <a:r>
              <a:rPr lang="en-US" noProof="0" dirty="0"/>
              <a:t>Fifth level (Arial 12pt)</a:t>
            </a:r>
          </a:p>
        </p:txBody>
      </p:sp>
      <p:sp>
        <p:nvSpPr>
          <p:cNvPr id="3" name="Inhaltsplatzhalter 1"/>
          <p:cNvSpPr>
            <a:spLocks noGrp="1"/>
          </p:cNvSpPr>
          <p:nvPr>
            <p:ph sz="half" idx="1" hasCustomPrompt="1"/>
          </p:nvPr>
        </p:nvSpPr>
        <p:spPr>
          <a:xfrm>
            <a:off x="431999" y="1618149"/>
            <a:ext cx="2627998" cy="4207736"/>
          </a:xfrm>
        </p:spPr>
        <p:txBody>
          <a:bodyPr/>
          <a:lstStyle>
            <a:lvl1pPr>
              <a:defRPr sz="1600" baseline="0"/>
            </a:lvl1pPr>
            <a:lvl2pPr>
              <a:defRPr sz="1400" baseline="0"/>
            </a:lvl2pPr>
            <a:lvl3pPr>
              <a:defRPr sz="1400" baseline="0"/>
            </a:lvl3pPr>
            <a:lvl4pPr>
              <a:defRPr sz="1200" baseline="0"/>
            </a:lvl4pPr>
          </a:lstStyle>
          <a:p>
            <a:pPr lvl="0"/>
            <a:r>
              <a:rPr lang="en-US" noProof="0" dirty="0"/>
              <a:t>First level text (Arial 16pt)</a:t>
            </a:r>
          </a:p>
          <a:p>
            <a:pPr lvl="1"/>
            <a:r>
              <a:rPr lang="en-US" noProof="0" dirty="0"/>
              <a:t>Second level (Arial 14pt)</a:t>
            </a:r>
          </a:p>
          <a:p>
            <a:pPr lvl="2"/>
            <a:r>
              <a:rPr lang="en-US" noProof="0" dirty="0"/>
              <a:t>Third level (Arial 14pt)</a:t>
            </a:r>
          </a:p>
          <a:p>
            <a:pPr lvl="3"/>
            <a:r>
              <a:rPr lang="en-US" noProof="0" dirty="0"/>
              <a:t>Fourth level (Arial 12pt)</a:t>
            </a:r>
          </a:p>
          <a:p>
            <a:pPr lvl="4"/>
            <a:r>
              <a:rPr lang="en-US" noProof="0" dirty="0"/>
              <a:t>Fifth level (Arial 12pt)</a:t>
            </a:r>
          </a:p>
        </p:txBody>
      </p:sp>
      <p:sp>
        <p:nvSpPr>
          <p:cNvPr id="11" name="SUBLINE"/>
          <p:cNvSpPr>
            <a:spLocks noGrp="1"/>
          </p:cNvSpPr>
          <p:nvPr>
            <p:ph type="body" sz="quarter" idx="24" hasCustomPrompt="1"/>
          </p:nvPr>
        </p:nvSpPr>
        <p:spPr>
          <a:xfrm>
            <a:off x="432000" y="970149"/>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dirty="0"/>
              <a:t>Subline (Arial 16pt)</a:t>
            </a:r>
          </a:p>
        </p:txBody>
      </p:sp>
      <p:sp>
        <p:nvSpPr>
          <p:cNvPr id="12" name="TITLE"/>
          <p:cNvSpPr>
            <a:spLocks noGrp="1"/>
          </p:cNvSpPr>
          <p:nvPr>
            <p:ph type="title" hasCustomPrompt="1"/>
          </p:nvPr>
        </p:nvSpPr>
        <p:spPr>
          <a:xfrm>
            <a:off x="432000" y="540000"/>
            <a:ext cx="8280000" cy="432000"/>
          </a:xfrm>
        </p:spPr>
        <p:txBody>
          <a:bodyPr/>
          <a:lstStyle>
            <a:lvl1pPr>
              <a:defRPr cap="none"/>
            </a:lvl1pPr>
          </a:lstStyle>
          <a:p>
            <a:r>
              <a:rPr lang="en-US" noProof="0" dirty="0"/>
              <a:t>Title (Arial 24pt)</a:t>
            </a:r>
          </a:p>
        </p:txBody>
      </p:sp>
    </p:spTree>
    <p:extLst>
      <p:ext uri="{BB962C8B-B14F-4D97-AF65-F5344CB8AC3E}">
        <p14:creationId xmlns:p14="http://schemas.microsoft.com/office/powerpoint/2010/main" val="1548506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9"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17" name="Rounded Rectangle Content"/>
          <p:cNvSpPr/>
          <p:nvPr userDrawn="1"/>
        </p:nvSpPr>
        <p:spPr>
          <a:xfrm flipV="1">
            <a:off x="-3600" y="0"/>
            <a:ext cx="4564800" cy="6300000"/>
          </a:xfrm>
          <a:prstGeom prst="round1Rect">
            <a:avLst>
              <a:gd name="adj" fmla="val 21397"/>
            </a:avLst>
          </a:prstGeom>
          <a:solidFill>
            <a:srgbClr val="0A86C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2" name="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32000" y="576000"/>
            <a:ext cx="1892572" cy="288000"/>
          </a:xfrm>
          <a:prstGeom prst="rect">
            <a:avLst/>
          </a:prstGeom>
        </p:spPr>
      </p:pic>
      <p:sp>
        <p:nvSpPr>
          <p:cNvPr id="8" name="Presenter"/>
          <p:cNvSpPr>
            <a:spLocks noGrp="1"/>
          </p:cNvSpPr>
          <p:nvPr>
            <p:ph type="body" sz="quarter" idx="10" hasCustomPrompt="1"/>
          </p:nvPr>
        </p:nvSpPr>
        <p:spPr>
          <a:xfrm>
            <a:off x="432000" y="4709160"/>
            <a:ext cx="3780000" cy="1080000"/>
          </a:xfrm>
        </p:spPr>
        <p:txBody>
          <a:bodyPr>
            <a:normAutofit/>
          </a:bodyPr>
          <a:lstStyle>
            <a:lvl1pPr marL="0" indent="0">
              <a:spcBef>
                <a:spcPts val="0"/>
              </a:spcBef>
              <a:buNone/>
              <a:defRPr sz="1400" baseline="0">
                <a:solidFill>
                  <a:schemeClr val="bg1"/>
                </a:solidFill>
              </a:defRPr>
            </a:lvl1pPr>
          </a:lstStyle>
          <a:p>
            <a:r>
              <a:rPr lang="en-US" sz="1600" b="1" cap="none" baseline="0" noProof="0" dirty="0"/>
              <a:t>Presenter Name (16PT)</a:t>
            </a:r>
          </a:p>
          <a:p>
            <a:r>
              <a:rPr lang="en-US" sz="1600" cap="none" baseline="0" noProof="0" dirty="0"/>
              <a:t>Month date, year</a:t>
            </a:r>
          </a:p>
        </p:txBody>
      </p:sp>
      <p:sp>
        <p:nvSpPr>
          <p:cNvPr id="10" name="SUBLINE"/>
          <p:cNvSpPr>
            <a:spLocks noGrp="1"/>
          </p:cNvSpPr>
          <p:nvPr>
            <p:ph type="subTitle" idx="1" hasCustomPrompt="1"/>
          </p:nvPr>
        </p:nvSpPr>
        <p:spPr>
          <a:xfrm>
            <a:off x="432000" y="3429000"/>
            <a:ext cx="3780000" cy="720000"/>
          </a:xfrm>
        </p:spPr>
        <p:txBody>
          <a:bodyPr>
            <a:normAutofit/>
          </a:bodyPr>
          <a:lstStyle>
            <a:lvl1pPr marL="0" indent="0" algn="l">
              <a:spcBef>
                <a:spcPts val="0"/>
              </a:spcBef>
              <a:buNone/>
              <a:defRPr sz="1800" b="0" i="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Subline (Arial 18pt)</a:t>
            </a:r>
          </a:p>
        </p:txBody>
      </p:sp>
      <p:sp>
        <p:nvSpPr>
          <p:cNvPr id="16" name="TITLE"/>
          <p:cNvSpPr>
            <a:spLocks noGrp="1"/>
          </p:cNvSpPr>
          <p:nvPr>
            <p:ph type="ctrTitle" hasCustomPrompt="1"/>
          </p:nvPr>
        </p:nvSpPr>
        <p:spPr>
          <a:xfrm>
            <a:off x="432000" y="1746608"/>
            <a:ext cx="3780000" cy="1618384"/>
          </a:xfrm>
        </p:spPr>
        <p:txBody>
          <a:bodyPr anchor="b">
            <a:normAutofit/>
          </a:bodyPr>
          <a:lstStyle>
            <a:lvl1pPr algn="l">
              <a:defRPr sz="3600" b="1" cap="all" baseline="0">
                <a:solidFill>
                  <a:schemeClr val="bg1"/>
                </a:solidFill>
              </a:defRPr>
            </a:lvl1pPr>
          </a:lstStyle>
          <a:p>
            <a:r>
              <a:rPr lang="en-US" noProof="0" dirty="0"/>
              <a:t>Title (Arial 36pt)</a:t>
            </a:r>
          </a:p>
        </p:txBody>
      </p:sp>
      <p:sp>
        <p:nvSpPr>
          <p:cNvPr id="18" name="Fußzeilenplatzhalter"/>
          <p:cNvSpPr>
            <a:spLocks noGrp="1"/>
          </p:cNvSpPr>
          <p:nvPr>
            <p:ph type="ftr" sz="quarter" idx="3"/>
          </p:nvPr>
        </p:nvSpPr>
        <p:spPr>
          <a:xfrm>
            <a:off x="7618932" y="6452600"/>
            <a:ext cx="1371596" cy="180000"/>
          </a:xfrm>
          <a:prstGeom prst="rect">
            <a:avLst/>
          </a:prstGeom>
        </p:spPr>
        <p:txBody>
          <a:bodyPr vert="horz" lIns="0" tIns="0" rIns="0" bIns="0" rtlCol="0" anchor="ctr"/>
          <a:lstStyle>
            <a:lvl1pPr algn="ctr">
              <a:defRPr sz="800" b="0" i="0">
                <a:solidFill>
                  <a:schemeClr val="bg1">
                    <a:alpha val="75000"/>
                  </a:schemeClr>
                </a:solidFill>
                <a:latin typeface="Arial" charset="0"/>
                <a:ea typeface="Arial" charset="0"/>
                <a:cs typeface="Arial" charset="0"/>
              </a:defRPr>
            </a:lvl1pPr>
          </a:lstStyle>
          <a:p>
            <a:r>
              <a:rPr lang="en-US"/>
              <a:t>Confidential</a:t>
            </a:r>
            <a:endParaRPr lang="en-US" dirty="0"/>
          </a:p>
        </p:txBody>
      </p:sp>
      <p:pic>
        <p:nvPicPr>
          <p:cNvPr id="19" name="Bild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18932" y="4987673"/>
            <a:ext cx="1371596" cy="1371596"/>
          </a:xfrm>
          <a:prstGeom prst="rect">
            <a:avLst/>
          </a:prstGeom>
        </p:spPr>
      </p:pic>
    </p:spTree>
    <p:extLst>
      <p:ext uri="{BB962C8B-B14F-4D97-AF65-F5344CB8AC3E}">
        <p14:creationId xmlns:p14="http://schemas.microsoft.com/office/powerpoint/2010/main" val="1668175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WOR">
    <p:spTree>
      <p:nvGrpSpPr>
        <p:cNvPr id="1" name=""/>
        <p:cNvGrpSpPr/>
        <p:nvPr/>
      </p:nvGrpSpPr>
      <p:grpSpPr>
        <a:xfrm>
          <a:off x="0" y="0"/>
          <a:ext cx="0" cy="0"/>
          <a:chOff x="0" y="0"/>
          <a:chExt cx="0" cy="0"/>
        </a:xfrm>
      </p:grpSpPr>
      <p:sp>
        <p:nvSpPr>
          <p:cNvPr id="19"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20"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dirty="0"/>
              <a:t>Confidential</a:t>
            </a:r>
          </a:p>
        </p:txBody>
      </p:sp>
      <p:sp>
        <p:nvSpPr>
          <p:cNvPr id="9" name="Asterisk"/>
          <p:cNvSpPr>
            <a:spLocks noGrp="1"/>
          </p:cNvSpPr>
          <p:nvPr>
            <p:ph type="body" sz="quarter" idx="32" hasCustomPrompt="1"/>
          </p:nvPr>
        </p:nvSpPr>
        <p:spPr>
          <a:xfrm>
            <a:off x="432000" y="5825885"/>
            <a:ext cx="8280000" cy="360000"/>
          </a:xfrm>
        </p:spPr>
        <p:txBody>
          <a:bodyPr anchor="b">
            <a:normAutofit/>
          </a:bodyPr>
          <a:lstStyle>
            <a:lvl1pPr marL="0" indent="0">
              <a:buNone/>
              <a:defRPr sz="1000">
                <a:solidFill>
                  <a:schemeClr val="accent4"/>
                </a:solidFill>
              </a:defRPr>
            </a:lvl1pPr>
          </a:lstStyle>
          <a:p>
            <a:pPr lvl="0"/>
            <a:r>
              <a:rPr lang="en-US" noProof="0" dirty="0"/>
              <a:t>*This is an example of asterisk text</a:t>
            </a:r>
          </a:p>
        </p:txBody>
      </p:sp>
      <p:sp>
        <p:nvSpPr>
          <p:cNvPr id="4" name="Inhaltsplatzhalter 2"/>
          <p:cNvSpPr>
            <a:spLocks noGrp="1"/>
          </p:cNvSpPr>
          <p:nvPr>
            <p:ph sz="half" idx="2" hasCustomPrompt="1"/>
          </p:nvPr>
        </p:nvSpPr>
        <p:spPr>
          <a:xfrm>
            <a:off x="4644001" y="2255109"/>
            <a:ext cx="3420000" cy="1440000"/>
          </a:xfrm>
        </p:spPr>
        <p:txBody>
          <a:bodyPr lIns="0"/>
          <a:lstStyle>
            <a:lvl1pPr>
              <a:defRPr sz="1600" baseline="0"/>
            </a:lvl1pPr>
            <a:lvl2pPr>
              <a:defRPr sz="1400" baseline="0"/>
            </a:lvl2pPr>
            <a:lvl3pPr>
              <a:defRPr sz="1400" baseline="0"/>
            </a:lvl3pPr>
            <a:lvl4pPr>
              <a:defRPr sz="1200" baseline="0"/>
            </a:lvl4pPr>
          </a:lstStyle>
          <a:p>
            <a:pPr lvl="0"/>
            <a:r>
              <a:rPr lang="en-US" noProof="0" dirty="0"/>
              <a:t>First level text (Arial 16pt)</a:t>
            </a:r>
          </a:p>
          <a:p>
            <a:pPr lvl="1"/>
            <a:r>
              <a:rPr lang="en-US" noProof="0" dirty="0"/>
              <a:t>Second level (Arial 14pt)</a:t>
            </a:r>
          </a:p>
          <a:p>
            <a:pPr lvl="2"/>
            <a:r>
              <a:rPr lang="en-US" noProof="0" dirty="0"/>
              <a:t>Third level (Arial 14pt)</a:t>
            </a:r>
          </a:p>
          <a:p>
            <a:pPr lvl="3"/>
            <a:r>
              <a:rPr lang="en-US" noProof="0" dirty="0"/>
              <a:t>Fourth level (Arial 12pt)</a:t>
            </a:r>
          </a:p>
          <a:p>
            <a:pPr lvl="4"/>
            <a:r>
              <a:rPr lang="en-US" noProof="0" dirty="0"/>
              <a:t>Fifth level (Arial 12pt)</a:t>
            </a:r>
          </a:p>
        </p:txBody>
      </p:sp>
      <p:sp>
        <p:nvSpPr>
          <p:cNvPr id="3" name="Inhaltsplatzhalter 1"/>
          <p:cNvSpPr>
            <a:spLocks noGrp="1"/>
          </p:cNvSpPr>
          <p:nvPr>
            <p:ph sz="half" idx="1" hasCustomPrompt="1"/>
          </p:nvPr>
        </p:nvSpPr>
        <p:spPr>
          <a:xfrm>
            <a:off x="431999" y="2253600"/>
            <a:ext cx="3420000" cy="1440000"/>
          </a:xfrm>
        </p:spPr>
        <p:txBody>
          <a:bodyPr/>
          <a:lstStyle>
            <a:lvl1pPr>
              <a:defRPr sz="1600" baseline="0"/>
            </a:lvl1pPr>
            <a:lvl2pPr>
              <a:defRPr sz="1400" baseline="0"/>
            </a:lvl2pPr>
            <a:lvl3pPr>
              <a:defRPr sz="1400" baseline="0"/>
            </a:lvl3pPr>
            <a:lvl4pPr>
              <a:defRPr sz="1200" baseline="0"/>
            </a:lvl4pPr>
          </a:lstStyle>
          <a:p>
            <a:pPr lvl="0"/>
            <a:r>
              <a:rPr lang="en-US" noProof="0" dirty="0"/>
              <a:t>First level text (Arial 16pt)</a:t>
            </a:r>
          </a:p>
          <a:p>
            <a:pPr lvl="1"/>
            <a:r>
              <a:rPr lang="en-US" noProof="0" dirty="0"/>
              <a:t>Second level (Arial 14pt)</a:t>
            </a:r>
          </a:p>
          <a:p>
            <a:pPr lvl="2"/>
            <a:r>
              <a:rPr lang="en-US" noProof="0" dirty="0"/>
              <a:t>Third level (Arial 14pt)</a:t>
            </a:r>
          </a:p>
          <a:p>
            <a:pPr lvl="3"/>
            <a:r>
              <a:rPr lang="en-US" noProof="0" dirty="0"/>
              <a:t>Fourth level (Arial 12pt)</a:t>
            </a:r>
          </a:p>
          <a:p>
            <a:pPr lvl="4"/>
            <a:r>
              <a:rPr lang="en-US" noProof="0" dirty="0"/>
              <a:t>Fifth level (Arial 12pt)</a:t>
            </a:r>
          </a:p>
        </p:txBody>
      </p:sp>
      <p:sp>
        <p:nvSpPr>
          <p:cNvPr id="11" name="SUBLINE"/>
          <p:cNvSpPr>
            <a:spLocks noGrp="1"/>
          </p:cNvSpPr>
          <p:nvPr>
            <p:ph type="body" sz="quarter" idx="24" hasCustomPrompt="1"/>
          </p:nvPr>
        </p:nvSpPr>
        <p:spPr>
          <a:xfrm>
            <a:off x="432000" y="970149"/>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dirty="0"/>
              <a:t>Subline (Arial 16pt)</a:t>
            </a:r>
          </a:p>
        </p:txBody>
      </p:sp>
      <p:sp>
        <p:nvSpPr>
          <p:cNvPr id="12" name="TITLE"/>
          <p:cNvSpPr>
            <a:spLocks noGrp="1"/>
          </p:cNvSpPr>
          <p:nvPr>
            <p:ph type="title" hasCustomPrompt="1"/>
          </p:nvPr>
        </p:nvSpPr>
        <p:spPr>
          <a:xfrm>
            <a:off x="432000" y="540000"/>
            <a:ext cx="8280000" cy="432000"/>
          </a:xfrm>
        </p:spPr>
        <p:txBody>
          <a:bodyPr/>
          <a:lstStyle>
            <a:lvl1pPr>
              <a:defRPr cap="none"/>
            </a:lvl1pPr>
          </a:lstStyle>
          <a:p>
            <a:r>
              <a:rPr lang="en-US" noProof="0" dirty="0"/>
              <a:t>Title (Arial 24pt)</a:t>
            </a:r>
          </a:p>
        </p:txBody>
      </p:sp>
      <p:sp>
        <p:nvSpPr>
          <p:cNvPr id="10" name="Inhaltsplatzhalter 2"/>
          <p:cNvSpPr>
            <a:spLocks noGrp="1"/>
          </p:cNvSpPr>
          <p:nvPr>
            <p:ph sz="half" idx="33" hasCustomPrompt="1"/>
          </p:nvPr>
        </p:nvSpPr>
        <p:spPr>
          <a:xfrm>
            <a:off x="4644001" y="4274026"/>
            <a:ext cx="3420000" cy="1440000"/>
          </a:xfrm>
        </p:spPr>
        <p:txBody>
          <a:bodyPr lIns="0"/>
          <a:lstStyle>
            <a:lvl1pPr>
              <a:defRPr sz="1600" baseline="0"/>
            </a:lvl1pPr>
            <a:lvl2pPr>
              <a:defRPr sz="1400" baseline="0"/>
            </a:lvl2pPr>
            <a:lvl3pPr>
              <a:defRPr sz="1400" baseline="0"/>
            </a:lvl3pPr>
            <a:lvl4pPr>
              <a:defRPr sz="1200" baseline="0"/>
            </a:lvl4pPr>
          </a:lstStyle>
          <a:p>
            <a:pPr lvl="0"/>
            <a:r>
              <a:rPr lang="en-US" noProof="0" dirty="0"/>
              <a:t>First level text (Arial 16pt)</a:t>
            </a:r>
          </a:p>
          <a:p>
            <a:pPr lvl="1"/>
            <a:r>
              <a:rPr lang="en-US" noProof="0" dirty="0"/>
              <a:t>Second level (Arial 14pt)</a:t>
            </a:r>
          </a:p>
          <a:p>
            <a:pPr lvl="2"/>
            <a:r>
              <a:rPr lang="en-US" noProof="0" dirty="0"/>
              <a:t>Third level (Arial 14pt)</a:t>
            </a:r>
          </a:p>
          <a:p>
            <a:pPr lvl="3"/>
            <a:r>
              <a:rPr lang="en-US" noProof="0" dirty="0"/>
              <a:t>Fourth level (Arial 12pt)</a:t>
            </a:r>
          </a:p>
          <a:p>
            <a:pPr lvl="4"/>
            <a:r>
              <a:rPr lang="en-US" noProof="0" dirty="0"/>
              <a:t>Fifth level (Arial 12pt)</a:t>
            </a:r>
          </a:p>
        </p:txBody>
      </p:sp>
      <p:sp>
        <p:nvSpPr>
          <p:cNvPr id="13" name="Inhaltsplatzhalter 1"/>
          <p:cNvSpPr>
            <a:spLocks noGrp="1"/>
          </p:cNvSpPr>
          <p:nvPr>
            <p:ph sz="half" idx="34" hasCustomPrompt="1"/>
          </p:nvPr>
        </p:nvSpPr>
        <p:spPr>
          <a:xfrm>
            <a:off x="431999" y="4273200"/>
            <a:ext cx="3419999" cy="1440000"/>
          </a:xfrm>
        </p:spPr>
        <p:txBody>
          <a:bodyPr/>
          <a:lstStyle>
            <a:lvl1pPr>
              <a:defRPr sz="1600" baseline="0"/>
            </a:lvl1pPr>
            <a:lvl2pPr>
              <a:defRPr sz="1400" baseline="0"/>
            </a:lvl2pPr>
            <a:lvl3pPr>
              <a:defRPr sz="1400" baseline="0"/>
            </a:lvl3pPr>
            <a:lvl4pPr>
              <a:defRPr sz="1200" baseline="0"/>
            </a:lvl4pPr>
          </a:lstStyle>
          <a:p>
            <a:pPr lvl="0"/>
            <a:r>
              <a:rPr lang="en-US" noProof="0" dirty="0"/>
              <a:t>First level text (Arial 16pt)</a:t>
            </a:r>
          </a:p>
          <a:p>
            <a:pPr lvl="1"/>
            <a:r>
              <a:rPr lang="en-US" noProof="0" dirty="0"/>
              <a:t>Second level (Arial 14pt)</a:t>
            </a:r>
          </a:p>
          <a:p>
            <a:pPr lvl="2"/>
            <a:r>
              <a:rPr lang="en-US" noProof="0" dirty="0"/>
              <a:t>Third level (Arial 14pt)</a:t>
            </a:r>
          </a:p>
          <a:p>
            <a:pPr lvl="3"/>
            <a:r>
              <a:rPr lang="en-US" noProof="0" dirty="0"/>
              <a:t>Fourth level (Arial 12pt)</a:t>
            </a:r>
          </a:p>
          <a:p>
            <a:pPr lvl="4"/>
            <a:r>
              <a:rPr lang="en-US" noProof="0" dirty="0"/>
              <a:t>Fifth level (Arial 12pt)</a:t>
            </a:r>
          </a:p>
        </p:txBody>
      </p:sp>
      <p:cxnSp>
        <p:nvCxnSpPr>
          <p:cNvPr id="6" name="Gerade Verbindung 5"/>
          <p:cNvCxnSpPr/>
          <p:nvPr userDrawn="1"/>
        </p:nvCxnSpPr>
        <p:spPr>
          <a:xfrm>
            <a:off x="4572000" y="1800000"/>
            <a:ext cx="0" cy="4032000"/>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a:xfrm flipH="1">
            <a:off x="431999" y="3816000"/>
            <a:ext cx="8280001" cy="0"/>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Textplatzhalter 1"/>
          <p:cNvSpPr>
            <a:spLocks noGrp="1"/>
          </p:cNvSpPr>
          <p:nvPr>
            <p:ph type="body" idx="35" hasCustomPrompt="1"/>
          </p:nvPr>
        </p:nvSpPr>
        <p:spPr>
          <a:xfrm>
            <a:off x="4644000" y="1800000"/>
            <a:ext cx="4068000" cy="360000"/>
          </a:xfrm>
        </p:spPr>
        <p:txBody>
          <a:bodyPr lIns="0" anchor="b">
            <a:normAutofit/>
          </a:bodyPr>
          <a:lstStyle>
            <a:lvl1pPr marL="0" indent="0">
              <a:buNone/>
              <a:defRPr sz="1600" b="1" i="0" cap="all" baseline="0">
                <a:solidFill>
                  <a:srgbClr val="0A86C9"/>
                </a:solidFill>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HEADER (Arial 16pt)</a:t>
            </a:r>
          </a:p>
        </p:txBody>
      </p:sp>
      <p:sp>
        <p:nvSpPr>
          <p:cNvPr id="22" name="Textplatzhalter 1"/>
          <p:cNvSpPr>
            <a:spLocks noGrp="1"/>
          </p:cNvSpPr>
          <p:nvPr>
            <p:ph type="body" idx="36" hasCustomPrompt="1"/>
          </p:nvPr>
        </p:nvSpPr>
        <p:spPr>
          <a:xfrm>
            <a:off x="431999" y="1800000"/>
            <a:ext cx="4068000" cy="360000"/>
          </a:xfrm>
        </p:spPr>
        <p:txBody>
          <a:bodyPr anchor="b">
            <a:normAutofit/>
          </a:bodyPr>
          <a:lstStyle>
            <a:lvl1pPr marL="0" indent="0">
              <a:buNone/>
              <a:defRPr sz="1600" b="1" i="0" cap="all" baseline="0">
                <a:solidFill>
                  <a:srgbClr val="0A86C9"/>
                </a:solidFill>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HEADER (Arial 16pt)</a:t>
            </a:r>
          </a:p>
        </p:txBody>
      </p:sp>
      <p:sp>
        <p:nvSpPr>
          <p:cNvPr id="23" name="Textplatzhalter 1"/>
          <p:cNvSpPr>
            <a:spLocks noGrp="1"/>
          </p:cNvSpPr>
          <p:nvPr>
            <p:ph type="body" idx="37" hasCustomPrompt="1"/>
          </p:nvPr>
        </p:nvSpPr>
        <p:spPr>
          <a:xfrm>
            <a:off x="4644000" y="3824074"/>
            <a:ext cx="4068000" cy="360000"/>
          </a:xfrm>
        </p:spPr>
        <p:txBody>
          <a:bodyPr lIns="0" anchor="b">
            <a:normAutofit/>
          </a:bodyPr>
          <a:lstStyle>
            <a:lvl1pPr marL="0" indent="0">
              <a:buNone/>
              <a:defRPr sz="1600" b="1" i="0" cap="all" baseline="0">
                <a:solidFill>
                  <a:srgbClr val="0A86C9"/>
                </a:solidFill>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HEADER (Arial 16pt)</a:t>
            </a:r>
          </a:p>
        </p:txBody>
      </p:sp>
      <p:sp>
        <p:nvSpPr>
          <p:cNvPr id="25" name="Textplatzhalter 1"/>
          <p:cNvSpPr>
            <a:spLocks noGrp="1"/>
          </p:cNvSpPr>
          <p:nvPr>
            <p:ph type="body" idx="38" hasCustomPrompt="1"/>
          </p:nvPr>
        </p:nvSpPr>
        <p:spPr>
          <a:xfrm>
            <a:off x="431999" y="3823200"/>
            <a:ext cx="4068000" cy="360000"/>
          </a:xfrm>
        </p:spPr>
        <p:txBody>
          <a:bodyPr anchor="b">
            <a:normAutofit/>
          </a:bodyPr>
          <a:lstStyle>
            <a:lvl1pPr marL="0" indent="0">
              <a:buNone/>
              <a:defRPr sz="1600" b="1" i="0" cap="all" baseline="0">
                <a:solidFill>
                  <a:srgbClr val="0A86C9"/>
                </a:solidFill>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HEADER (Arial 16pt)</a:t>
            </a:r>
          </a:p>
        </p:txBody>
      </p:sp>
      <p:sp>
        <p:nvSpPr>
          <p:cNvPr id="16" name="Textfeld 15"/>
          <p:cNvSpPr txBox="1"/>
          <p:nvPr userDrawn="1"/>
        </p:nvSpPr>
        <p:spPr>
          <a:xfrm>
            <a:off x="3851999" y="3042066"/>
            <a:ext cx="648000" cy="653043"/>
          </a:xfrm>
          <a:prstGeom prst="rect">
            <a:avLst/>
          </a:prstGeom>
          <a:noFill/>
        </p:spPr>
        <p:txBody>
          <a:bodyPr wrap="none" lIns="0" tIns="0" rIns="0" bIns="0" rtlCol="0" anchor="b" anchorCtr="0">
            <a:noAutofit/>
          </a:bodyPr>
          <a:lstStyle/>
          <a:p>
            <a:pPr algn="r"/>
            <a:r>
              <a:rPr lang="en-US" sz="3600" b="1" dirty="0">
                <a:solidFill>
                  <a:schemeClr val="bg1">
                    <a:lumMod val="75000"/>
                  </a:schemeClr>
                </a:solidFill>
              </a:rPr>
              <a:t>S</a:t>
            </a:r>
          </a:p>
        </p:txBody>
      </p:sp>
      <p:sp>
        <p:nvSpPr>
          <p:cNvPr id="26" name="Textfeld 25"/>
          <p:cNvSpPr txBox="1"/>
          <p:nvPr userDrawn="1"/>
        </p:nvSpPr>
        <p:spPr>
          <a:xfrm>
            <a:off x="8064001" y="3042066"/>
            <a:ext cx="648000" cy="653043"/>
          </a:xfrm>
          <a:prstGeom prst="rect">
            <a:avLst/>
          </a:prstGeom>
          <a:noFill/>
        </p:spPr>
        <p:txBody>
          <a:bodyPr wrap="none" lIns="0" tIns="0" rIns="0" bIns="0" rtlCol="0" anchor="b" anchorCtr="0">
            <a:noAutofit/>
          </a:bodyPr>
          <a:lstStyle/>
          <a:p>
            <a:pPr algn="r"/>
            <a:r>
              <a:rPr lang="en-US" sz="3600" b="1" dirty="0">
                <a:solidFill>
                  <a:schemeClr val="bg1">
                    <a:lumMod val="75000"/>
                  </a:schemeClr>
                </a:solidFill>
              </a:rPr>
              <a:t>W</a:t>
            </a:r>
          </a:p>
        </p:txBody>
      </p:sp>
      <p:sp>
        <p:nvSpPr>
          <p:cNvPr id="27" name="Textfeld 26"/>
          <p:cNvSpPr txBox="1"/>
          <p:nvPr userDrawn="1"/>
        </p:nvSpPr>
        <p:spPr>
          <a:xfrm>
            <a:off x="3851999" y="5060983"/>
            <a:ext cx="648000" cy="653043"/>
          </a:xfrm>
          <a:prstGeom prst="rect">
            <a:avLst/>
          </a:prstGeom>
          <a:noFill/>
        </p:spPr>
        <p:txBody>
          <a:bodyPr wrap="none" lIns="0" tIns="0" rIns="0" bIns="0" rtlCol="0" anchor="b" anchorCtr="0">
            <a:noAutofit/>
          </a:bodyPr>
          <a:lstStyle/>
          <a:p>
            <a:pPr algn="r"/>
            <a:r>
              <a:rPr lang="en-US" sz="3600" b="1" dirty="0">
                <a:solidFill>
                  <a:schemeClr val="bg1">
                    <a:lumMod val="75000"/>
                  </a:schemeClr>
                </a:solidFill>
              </a:rPr>
              <a:t>O</a:t>
            </a:r>
          </a:p>
        </p:txBody>
      </p:sp>
      <p:sp>
        <p:nvSpPr>
          <p:cNvPr id="28" name="Textfeld 27"/>
          <p:cNvSpPr txBox="1"/>
          <p:nvPr userDrawn="1"/>
        </p:nvSpPr>
        <p:spPr>
          <a:xfrm>
            <a:off x="8064001" y="5060983"/>
            <a:ext cx="648000" cy="653043"/>
          </a:xfrm>
          <a:prstGeom prst="rect">
            <a:avLst/>
          </a:prstGeom>
          <a:noFill/>
        </p:spPr>
        <p:txBody>
          <a:bodyPr wrap="none" lIns="0" tIns="0" rIns="0" bIns="0" rtlCol="0" anchor="b" anchorCtr="0">
            <a:noAutofit/>
          </a:bodyPr>
          <a:lstStyle/>
          <a:p>
            <a:pPr algn="r"/>
            <a:r>
              <a:rPr lang="en-US" sz="3600" b="1" dirty="0">
                <a:solidFill>
                  <a:schemeClr val="bg1">
                    <a:lumMod val="75000"/>
                  </a:schemeClr>
                </a:solidFill>
              </a:rPr>
              <a:t>R</a:t>
            </a:r>
          </a:p>
        </p:txBody>
      </p:sp>
      <p:sp>
        <p:nvSpPr>
          <p:cNvPr id="21" name="AutoShape 79"/>
          <p:cNvSpPr>
            <a:spLocks noChangeArrowheads="1"/>
          </p:cNvSpPr>
          <p:nvPr userDrawn="1"/>
        </p:nvSpPr>
        <p:spPr bwMode="gray">
          <a:xfrm>
            <a:off x="431799" y="1617663"/>
            <a:ext cx="8283600" cy="107790"/>
          </a:xfrm>
          <a:prstGeom prst="rect">
            <a:avLst/>
          </a:prstGeom>
          <a:solidFill>
            <a:schemeClr val="tx2"/>
          </a:solidFill>
          <a:ln>
            <a:noFill/>
          </a:ln>
          <a:effectLst/>
          <a:extLst/>
        </p:spPr>
        <p:txBody>
          <a:bodyPr wrap="none" lIns="0" tIns="0" rIns="0" bIns="0" anchor="ctr"/>
          <a:lstStyle/>
          <a:p>
            <a:pPr fontAlgn="base">
              <a:spcBef>
                <a:spcPct val="0"/>
              </a:spcBef>
              <a:spcAft>
                <a:spcPct val="0"/>
              </a:spcAft>
            </a:pPr>
            <a:endParaRPr lang="en-US" sz="1837" dirty="0">
              <a:solidFill>
                <a:srgbClr val="000000"/>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s: Image and Text">
    <p:spTree>
      <p:nvGrpSpPr>
        <p:cNvPr id="1" name=""/>
        <p:cNvGrpSpPr/>
        <p:nvPr/>
      </p:nvGrpSpPr>
      <p:grpSpPr>
        <a:xfrm>
          <a:off x="0" y="0"/>
          <a:ext cx="0" cy="0"/>
          <a:chOff x="0" y="0"/>
          <a:chExt cx="0" cy="0"/>
        </a:xfrm>
      </p:grpSpPr>
      <p:sp>
        <p:nvSpPr>
          <p:cNvPr id="10"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22"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dirty="0"/>
              <a:t>Confidential</a:t>
            </a:r>
          </a:p>
        </p:txBody>
      </p:sp>
      <p:sp>
        <p:nvSpPr>
          <p:cNvPr id="20" name="Inhaltsplatzhalter 1"/>
          <p:cNvSpPr>
            <a:spLocks noGrp="1"/>
          </p:cNvSpPr>
          <p:nvPr>
            <p:ph sz="half" idx="1" hasCustomPrompt="1"/>
          </p:nvPr>
        </p:nvSpPr>
        <p:spPr>
          <a:xfrm>
            <a:off x="4644000" y="1618149"/>
            <a:ext cx="4068000" cy="4207736"/>
          </a:xfrm>
        </p:spPr>
        <p:txBody>
          <a:bodyPr/>
          <a:lstStyle>
            <a:lvl1pPr>
              <a:defRPr>
                <a:solidFill>
                  <a:schemeClr val="accent6">
                    <a:lumMod val="25000"/>
                  </a:schemeClr>
                </a:solidFill>
              </a:defRPr>
            </a:lvl1pPr>
            <a:lvl2pPr>
              <a:defRPr>
                <a:solidFill>
                  <a:schemeClr val="accent6">
                    <a:lumMod val="25000"/>
                  </a:schemeClr>
                </a:solidFill>
              </a:defRPr>
            </a:lvl2pPr>
            <a:lvl3pPr>
              <a:defRPr>
                <a:solidFill>
                  <a:schemeClr val="accent6">
                    <a:lumMod val="25000"/>
                  </a:schemeClr>
                </a:solidFill>
              </a:defRPr>
            </a:lvl3pPr>
            <a:lvl4pPr>
              <a:defRPr>
                <a:solidFill>
                  <a:schemeClr val="accent6">
                    <a:lumMod val="25000"/>
                  </a:schemeClr>
                </a:solidFill>
              </a:defRPr>
            </a:lvl4pPr>
            <a:lvl5pPr>
              <a:defRPr>
                <a:solidFill>
                  <a:schemeClr val="accent6">
                    <a:lumMod val="25000"/>
                  </a:schemeClr>
                </a:solidFill>
              </a:defRPr>
            </a:lvl5pPr>
          </a:lstStyle>
          <a:p>
            <a:pPr lvl="0"/>
            <a:r>
              <a:rPr lang="en-US" noProof="0" dirty="0"/>
              <a:t>First level text (Arial 18pt)</a:t>
            </a:r>
          </a:p>
          <a:p>
            <a:pPr lvl="1"/>
            <a:r>
              <a:rPr lang="en-US" noProof="0" dirty="0"/>
              <a:t>Second level (Arial 16pt)</a:t>
            </a:r>
          </a:p>
          <a:p>
            <a:pPr lvl="2"/>
            <a:r>
              <a:rPr lang="en-US" noProof="0" dirty="0"/>
              <a:t>Third level (Arial 16pt)</a:t>
            </a:r>
          </a:p>
          <a:p>
            <a:pPr lvl="3"/>
            <a:r>
              <a:rPr lang="en-US" noProof="0" dirty="0"/>
              <a:t>Fourth level (Arial 14pt)</a:t>
            </a:r>
          </a:p>
          <a:p>
            <a:pPr lvl="4"/>
            <a:r>
              <a:rPr lang="en-US" noProof="0" dirty="0"/>
              <a:t>Fifth level (Arial 12pt)</a:t>
            </a:r>
          </a:p>
        </p:txBody>
      </p:sp>
      <p:sp>
        <p:nvSpPr>
          <p:cNvPr id="8" name="SUBLINE"/>
          <p:cNvSpPr>
            <a:spLocks noGrp="1"/>
          </p:cNvSpPr>
          <p:nvPr>
            <p:ph type="body" sz="quarter" idx="24" hasCustomPrompt="1"/>
          </p:nvPr>
        </p:nvSpPr>
        <p:spPr>
          <a:xfrm>
            <a:off x="432000" y="970149"/>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dirty="0"/>
              <a:t>Subline (Arial 16pt)</a:t>
            </a:r>
          </a:p>
        </p:txBody>
      </p:sp>
      <p:sp>
        <p:nvSpPr>
          <p:cNvPr id="11" name="TITLE"/>
          <p:cNvSpPr>
            <a:spLocks noGrp="1"/>
          </p:cNvSpPr>
          <p:nvPr>
            <p:ph type="title" hasCustomPrompt="1"/>
          </p:nvPr>
        </p:nvSpPr>
        <p:spPr>
          <a:xfrm>
            <a:off x="432000" y="540000"/>
            <a:ext cx="8280000" cy="432000"/>
          </a:xfrm>
        </p:spPr>
        <p:txBody>
          <a:bodyPr/>
          <a:lstStyle>
            <a:lvl1pPr>
              <a:defRPr cap="none"/>
            </a:lvl1pPr>
          </a:lstStyle>
          <a:p>
            <a:r>
              <a:rPr lang="en-US" noProof="0" dirty="0"/>
              <a:t>Title (Arial 24pt)</a:t>
            </a:r>
          </a:p>
        </p:txBody>
      </p:sp>
      <p:sp>
        <p:nvSpPr>
          <p:cNvPr id="13" name="Eine Ecke des Rechtecks abrunden 12"/>
          <p:cNvSpPr/>
          <p:nvPr userDrawn="1"/>
        </p:nvSpPr>
        <p:spPr>
          <a:xfrm flipV="1">
            <a:off x="432000" y="1618144"/>
            <a:ext cx="4067999" cy="4207739"/>
          </a:xfrm>
          <a:prstGeom prst="round1Rect">
            <a:avLst/>
          </a:prstGeom>
          <a:blipFill dpi="0" rotWithShape="0">
            <a:blip r:embed="rId2"/>
            <a:srcRect/>
            <a:stretch>
              <a:fillRect l="-55632" r="-2825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91825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s: Text and Image">
    <p:spTree>
      <p:nvGrpSpPr>
        <p:cNvPr id="1" name=""/>
        <p:cNvGrpSpPr/>
        <p:nvPr/>
      </p:nvGrpSpPr>
      <p:grpSpPr>
        <a:xfrm>
          <a:off x="0" y="0"/>
          <a:ext cx="0" cy="0"/>
          <a:chOff x="0" y="0"/>
          <a:chExt cx="0" cy="0"/>
        </a:xfrm>
      </p:grpSpPr>
      <p:sp>
        <p:nvSpPr>
          <p:cNvPr id="21"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22"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dirty="0"/>
              <a:t>Confidential</a:t>
            </a:r>
          </a:p>
        </p:txBody>
      </p:sp>
      <p:sp>
        <p:nvSpPr>
          <p:cNvPr id="20" name="Inhaltsplatzhalter 1"/>
          <p:cNvSpPr>
            <a:spLocks noGrp="1"/>
          </p:cNvSpPr>
          <p:nvPr>
            <p:ph sz="half" idx="1" hasCustomPrompt="1"/>
          </p:nvPr>
        </p:nvSpPr>
        <p:spPr>
          <a:xfrm>
            <a:off x="431999" y="1618149"/>
            <a:ext cx="4068000" cy="4207736"/>
          </a:xfrm>
        </p:spPr>
        <p:txBody>
          <a:bodyPr/>
          <a:lstStyle>
            <a:lvl1pPr>
              <a:defRPr>
                <a:solidFill>
                  <a:schemeClr val="accent6">
                    <a:lumMod val="25000"/>
                  </a:schemeClr>
                </a:solidFill>
              </a:defRPr>
            </a:lvl1pPr>
            <a:lvl2pPr>
              <a:defRPr>
                <a:solidFill>
                  <a:schemeClr val="accent6">
                    <a:lumMod val="25000"/>
                  </a:schemeClr>
                </a:solidFill>
              </a:defRPr>
            </a:lvl2pPr>
            <a:lvl3pPr>
              <a:defRPr>
                <a:solidFill>
                  <a:schemeClr val="accent6">
                    <a:lumMod val="25000"/>
                  </a:schemeClr>
                </a:solidFill>
              </a:defRPr>
            </a:lvl3pPr>
            <a:lvl4pPr>
              <a:defRPr>
                <a:solidFill>
                  <a:schemeClr val="accent6">
                    <a:lumMod val="25000"/>
                  </a:schemeClr>
                </a:solidFill>
              </a:defRPr>
            </a:lvl4pPr>
            <a:lvl5pPr>
              <a:defRPr>
                <a:solidFill>
                  <a:schemeClr val="accent6">
                    <a:lumMod val="25000"/>
                  </a:schemeClr>
                </a:solidFill>
              </a:defRPr>
            </a:lvl5pPr>
          </a:lstStyle>
          <a:p>
            <a:pPr lvl="0"/>
            <a:r>
              <a:rPr lang="en-US" noProof="0" dirty="0"/>
              <a:t>First level text (Arial 18pt)</a:t>
            </a:r>
          </a:p>
          <a:p>
            <a:pPr lvl="1"/>
            <a:r>
              <a:rPr lang="en-US" noProof="0" dirty="0"/>
              <a:t>Second level (Arial 16pt)</a:t>
            </a:r>
          </a:p>
          <a:p>
            <a:pPr lvl="2"/>
            <a:r>
              <a:rPr lang="en-US" noProof="0" dirty="0"/>
              <a:t>Third level (Arial 16pt)</a:t>
            </a:r>
          </a:p>
          <a:p>
            <a:pPr lvl="3"/>
            <a:r>
              <a:rPr lang="en-US" noProof="0" dirty="0"/>
              <a:t>Fourth level (Arial 14pt)</a:t>
            </a:r>
          </a:p>
          <a:p>
            <a:pPr lvl="4"/>
            <a:r>
              <a:rPr lang="en-US" noProof="0" dirty="0"/>
              <a:t>Fifth level (Arial 12pt)</a:t>
            </a:r>
          </a:p>
        </p:txBody>
      </p:sp>
      <p:sp>
        <p:nvSpPr>
          <p:cNvPr id="11" name="SUBLINE"/>
          <p:cNvSpPr>
            <a:spLocks noGrp="1"/>
          </p:cNvSpPr>
          <p:nvPr>
            <p:ph type="body" sz="quarter" idx="24" hasCustomPrompt="1"/>
          </p:nvPr>
        </p:nvSpPr>
        <p:spPr>
          <a:xfrm>
            <a:off x="432000" y="970149"/>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dirty="0"/>
              <a:t>Subline (Arial 16pt)</a:t>
            </a:r>
          </a:p>
        </p:txBody>
      </p:sp>
      <p:sp>
        <p:nvSpPr>
          <p:cNvPr id="12" name="TITLE"/>
          <p:cNvSpPr>
            <a:spLocks noGrp="1"/>
          </p:cNvSpPr>
          <p:nvPr>
            <p:ph type="title" hasCustomPrompt="1"/>
          </p:nvPr>
        </p:nvSpPr>
        <p:spPr>
          <a:xfrm>
            <a:off x="432000" y="540000"/>
            <a:ext cx="8280000" cy="432000"/>
          </a:xfrm>
        </p:spPr>
        <p:txBody>
          <a:bodyPr/>
          <a:lstStyle>
            <a:lvl1pPr>
              <a:defRPr cap="none"/>
            </a:lvl1pPr>
          </a:lstStyle>
          <a:p>
            <a:r>
              <a:rPr lang="en-US" noProof="0" dirty="0"/>
              <a:t>Title (Arial 24pt)</a:t>
            </a:r>
          </a:p>
        </p:txBody>
      </p:sp>
      <p:sp>
        <p:nvSpPr>
          <p:cNvPr id="10" name="Eine Ecke des Rechtecks abrunden 9"/>
          <p:cNvSpPr/>
          <p:nvPr userDrawn="1"/>
        </p:nvSpPr>
        <p:spPr>
          <a:xfrm flipV="1">
            <a:off x="4644001" y="1618144"/>
            <a:ext cx="4067999" cy="4207739"/>
          </a:xfrm>
          <a:prstGeom prst="round1Rect">
            <a:avLst/>
          </a:prstGeom>
          <a:blipFill dpi="0" rotWithShape="0">
            <a:blip r:embed="rId2"/>
            <a:srcRect/>
            <a:stretch>
              <a:fillRect l="-50055" r="-338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19355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21"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22"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dirty="0"/>
              <a:t>Confidential</a:t>
            </a:r>
          </a:p>
        </p:txBody>
      </p:sp>
      <p:sp>
        <p:nvSpPr>
          <p:cNvPr id="20" name="Inhaltsplatzhalter 1"/>
          <p:cNvSpPr>
            <a:spLocks noGrp="1"/>
          </p:cNvSpPr>
          <p:nvPr>
            <p:ph sz="half" idx="1" hasCustomPrompt="1"/>
          </p:nvPr>
        </p:nvSpPr>
        <p:spPr>
          <a:xfrm>
            <a:off x="4644000" y="1618149"/>
            <a:ext cx="4068000" cy="4207736"/>
          </a:xfrm>
        </p:spPr>
        <p:txBody>
          <a:bodyPr anchor="ctr">
            <a:normAutofit/>
          </a:bodyPr>
          <a:lstStyle>
            <a:lvl1pPr marL="0" indent="0">
              <a:buNone/>
              <a:defRPr sz="1800">
                <a:solidFill>
                  <a:schemeClr val="accent3"/>
                </a:solidFill>
                <a:latin typeface="Arial" charset="0"/>
                <a:ea typeface="Arial" charset="0"/>
                <a:cs typeface="Arial" charset="0"/>
              </a:defRPr>
            </a:lvl1pPr>
          </a:lstStyle>
          <a:p>
            <a:pPr lvl="0"/>
            <a:r>
              <a:rPr lang="en-US" noProof="0" dirty="0"/>
              <a:t>This is an example of intro text that is 18pt. This text should be no more than the length of this text*</a:t>
            </a:r>
          </a:p>
        </p:txBody>
      </p:sp>
      <p:sp>
        <p:nvSpPr>
          <p:cNvPr id="11" name="SUBLINE"/>
          <p:cNvSpPr>
            <a:spLocks noGrp="1"/>
          </p:cNvSpPr>
          <p:nvPr>
            <p:ph type="body" sz="quarter" idx="24" hasCustomPrompt="1"/>
          </p:nvPr>
        </p:nvSpPr>
        <p:spPr>
          <a:xfrm>
            <a:off x="432000" y="970149"/>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dirty="0"/>
              <a:t>Subline (Arial 16pt)</a:t>
            </a:r>
          </a:p>
        </p:txBody>
      </p:sp>
      <p:sp>
        <p:nvSpPr>
          <p:cNvPr id="12" name="TITLE"/>
          <p:cNvSpPr>
            <a:spLocks noGrp="1"/>
          </p:cNvSpPr>
          <p:nvPr>
            <p:ph type="title" hasCustomPrompt="1"/>
          </p:nvPr>
        </p:nvSpPr>
        <p:spPr>
          <a:xfrm>
            <a:off x="432000" y="540000"/>
            <a:ext cx="8280000" cy="432000"/>
          </a:xfrm>
        </p:spPr>
        <p:txBody>
          <a:bodyPr/>
          <a:lstStyle>
            <a:lvl1pPr>
              <a:defRPr cap="none"/>
            </a:lvl1pPr>
          </a:lstStyle>
          <a:p>
            <a:r>
              <a:rPr lang="en-US" noProof="0" dirty="0"/>
              <a:t>Title (Arial 24pt)</a:t>
            </a:r>
          </a:p>
        </p:txBody>
      </p:sp>
      <p:sp>
        <p:nvSpPr>
          <p:cNvPr id="10" name="Eine Ecke des Rechtecks abrunden 9"/>
          <p:cNvSpPr/>
          <p:nvPr userDrawn="1"/>
        </p:nvSpPr>
        <p:spPr>
          <a:xfrm flipV="1">
            <a:off x="432000" y="1618144"/>
            <a:ext cx="4067999" cy="4207739"/>
          </a:xfrm>
          <a:prstGeom prst="round1Rect">
            <a:avLst/>
          </a:prstGeom>
          <a:blipFill dpi="0" rotWithShape="0">
            <a:blip r:embed="rId2"/>
            <a:srcRect/>
            <a:stretch>
              <a:fillRect l="-55632" r="-2825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977002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21"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22"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dirty="0"/>
              <a:t>Confidential</a:t>
            </a:r>
          </a:p>
        </p:txBody>
      </p:sp>
      <p:sp>
        <p:nvSpPr>
          <p:cNvPr id="20" name="Inhaltsplatzhalter 1"/>
          <p:cNvSpPr>
            <a:spLocks noGrp="1"/>
          </p:cNvSpPr>
          <p:nvPr>
            <p:ph sz="half" idx="1" hasCustomPrompt="1"/>
          </p:nvPr>
        </p:nvSpPr>
        <p:spPr>
          <a:xfrm>
            <a:off x="431999" y="1618149"/>
            <a:ext cx="4068000" cy="4207736"/>
          </a:xfrm>
        </p:spPr>
        <p:txBody>
          <a:bodyPr anchor="ctr">
            <a:normAutofit/>
          </a:bodyPr>
          <a:lstStyle>
            <a:lvl1pPr marL="0" indent="0">
              <a:buNone/>
              <a:defRPr sz="1800">
                <a:solidFill>
                  <a:schemeClr val="accent3"/>
                </a:solidFill>
                <a:latin typeface="Arial" charset="0"/>
                <a:ea typeface="Arial" charset="0"/>
                <a:cs typeface="Arial" charset="0"/>
              </a:defRPr>
            </a:lvl1pPr>
          </a:lstStyle>
          <a:p>
            <a:pPr lvl="0"/>
            <a:r>
              <a:rPr lang="en-US" noProof="0" dirty="0"/>
              <a:t>This is an example of intro text that is 18pt. This text should be no more than the length of this text*</a:t>
            </a:r>
          </a:p>
        </p:txBody>
      </p:sp>
      <p:sp>
        <p:nvSpPr>
          <p:cNvPr id="11" name="SUBLINE"/>
          <p:cNvSpPr>
            <a:spLocks noGrp="1"/>
          </p:cNvSpPr>
          <p:nvPr>
            <p:ph type="body" sz="quarter" idx="24" hasCustomPrompt="1"/>
          </p:nvPr>
        </p:nvSpPr>
        <p:spPr>
          <a:xfrm>
            <a:off x="432000" y="970149"/>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dirty="0"/>
              <a:t>Subline (Arial 16pt)</a:t>
            </a:r>
          </a:p>
        </p:txBody>
      </p:sp>
      <p:sp>
        <p:nvSpPr>
          <p:cNvPr id="12" name="TITLE"/>
          <p:cNvSpPr>
            <a:spLocks noGrp="1"/>
          </p:cNvSpPr>
          <p:nvPr>
            <p:ph type="title" hasCustomPrompt="1"/>
          </p:nvPr>
        </p:nvSpPr>
        <p:spPr>
          <a:xfrm>
            <a:off x="432000" y="540000"/>
            <a:ext cx="8280000" cy="432000"/>
          </a:xfrm>
        </p:spPr>
        <p:txBody>
          <a:bodyPr/>
          <a:lstStyle>
            <a:lvl1pPr>
              <a:defRPr cap="none"/>
            </a:lvl1pPr>
          </a:lstStyle>
          <a:p>
            <a:r>
              <a:rPr lang="en-US" noProof="0" dirty="0"/>
              <a:t>Title (Arial 24pt)</a:t>
            </a:r>
          </a:p>
        </p:txBody>
      </p:sp>
      <p:sp>
        <p:nvSpPr>
          <p:cNvPr id="10" name="Eine Ecke des Rechtecks abrunden 9"/>
          <p:cNvSpPr/>
          <p:nvPr userDrawn="1"/>
        </p:nvSpPr>
        <p:spPr>
          <a:xfrm flipV="1">
            <a:off x="4644001" y="1618144"/>
            <a:ext cx="4067999" cy="4207739"/>
          </a:xfrm>
          <a:prstGeom prst="round1Rect">
            <a:avLst/>
          </a:prstGeom>
          <a:blipFill dpi="0" rotWithShape="0">
            <a:blip r:embed="rId2"/>
            <a:srcRect/>
            <a:stretch>
              <a:fillRect l="-50055" r="-338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7360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Image and 3 Columns Text">
    <p:spTree>
      <p:nvGrpSpPr>
        <p:cNvPr id="1" name=""/>
        <p:cNvGrpSpPr/>
        <p:nvPr/>
      </p:nvGrpSpPr>
      <p:grpSpPr>
        <a:xfrm>
          <a:off x="0" y="0"/>
          <a:ext cx="0" cy="0"/>
          <a:chOff x="0" y="0"/>
          <a:chExt cx="0" cy="0"/>
        </a:xfrm>
      </p:grpSpPr>
      <p:sp>
        <p:nvSpPr>
          <p:cNvPr id="15"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12"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dirty="0"/>
              <a:t>Confidential</a:t>
            </a:r>
          </a:p>
        </p:txBody>
      </p:sp>
      <p:sp>
        <p:nvSpPr>
          <p:cNvPr id="19" name="Textplatzhalter 3"/>
          <p:cNvSpPr>
            <a:spLocks noGrp="1"/>
          </p:cNvSpPr>
          <p:nvPr>
            <p:ph type="body" sz="quarter" idx="36" hasCustomPrompt="1"/>
          </p:nvPr>
        </p:nvSpPr>
        <p:spPr>
          <a:xfrm>
            <a:off x="6082990" y="3609576"/>
            <a:ext cx="2627999" cy="2216308"/>
          </a:xfrm>
        </p:spPr>
        <p:txBody>
          <a:bodyPr/>
          <a:lstStyle>
            <a:lvl1pPr>
              <a:defRPr sz="1600" baseline="0"/>
            </a:lvl1pPr>
            <a:lvl2pPr>
              <a:defRPr sz="1400" baseline="0"/>
            </a:lvl2pPr>
            <a:lvl3pPr>
              <a:defRPr sz="1400" baseline="0"/>
            </a:lvl3pPr>
            <a:lvl4pPr>
              <a:defRPr sz="1200" baseline="0"/>
            </a:lvl4pPr>
            <a:lvl5pPr>
              <a:defRPr sz="1200" baseline="0"/>
            </a:lvl5pPr>
          </a:lstStyle>
          <a:p>
            <a:pPr lvl="0"/>
            <a:r>
              <a:rPr lang="en-US" noProof="0" dirty="0"/>
              <a:t>First level text (Arial 16pt)</a:t>
            </a:r>
          </a:p>
          <a:p>
            <a:pPr lvl="1"/>
            <a:r>
              <a:rPr lang="en-US" noProof="0" dirty="0"/>
              <a:t>Second level (Arial 14pt)</a:t>
            </a:r>
          </a:p>
          <a:p>
            <a:pPr lvl="2"/>
            <a:r>
              <a:rPr lang="en-US" noProof="0" dirty="0"/>
              <a:t>Third level (Arial 14pt)</a:t>
            </a:r>
          </a:p>
          <a:p>
            <a:pPr lvl="3"/>
            <a:r>
              <a:rPr lang="en-US" noProof="0" dirty="0"/>
              <a:t>Fourth level (Arial 12pt)</a:t>
            </a:r>
          </a:p>
          <a:p>
            <a:pPr lvl="4"/>
            <a:r>
              <a:rPr lang="en-US" noProof="0" dirty="0"/>
              <a:t>Fifth level (Arial 12pt)</a:t>
            </a:r>
          </a:p>
        </p:txBody>
      </p:sp>
      <p:sp>
        <p:nvSpPr>
          <p:cNvPr id="18" name="Textplatzhalter 2"/>
          <p:cNvSpPr>
            <a:spLocks noGrp="1"/>
          </p:cNvSpPr>
          <p:nvPr>
            <p:ph type="body" sz="quarter" idx="35" hasCustomPrompt="1"/>
          </p:nvPr>
        </p:nvSpPr>
        <p:spPr>
          <a:xfrm>
            <a:off x="3257494" y="3609576"/>
            <a:ext cx="2627999" cy="2216308"/>
          </a:xfrm>
        </p:spPr>
        <p:txBody>
          <a:bodyPr/>
          <a:lstStyle>
            <a:lvl1pPr>
              <a:defRPr sz="1600" baseline="0"/>
            </a:lvl1pPr>
            <a:lvl2pPr>
              <a:defRPr sz="1400" baseline="0"/>
            </a:lvl2pPr>
            <a:lvl3pPr>
              <a:defRPr sz="1400" baseline="0"/>
            </a:lvl3pPr>
            <a:lvl4pPr>
              <a:defRPr sz="1200" baseline="0"/>
            </a:lvl4pPr>
            <a:lvl5pPr>
              <a:defRPr sz="1200" baseline="0"/>
            </a:lvl5pPr>
          </a:lstStyle>
          <a:p>
            <a:pPr lvl="0"/>
            <a:r>
              <a:rPr lang="en-US" noProof="0" dirty="0"/>
              <a:t>First level text (Arial 16pt)</a:t>
            </a:r>
          </a:p>
          <a:p>
            <a:pPr lvl="1"/>
            <a:r>
              <a:rPr lang="en-US" noProof="0" dirty="0"/>
              <a:t>Second level (Arial 14pt)</a:t>
            </a:r>
          </a:p>
          <a:p>
            <a:pPr lvl="2"/>
            <a:r>
              <a:rPr lang="en-US" noProof="0" dirty="0"/>
              <a:t>Third level (Arial 14pt)</a:t>
            </a:r>
          </a:p>
          <a:p>
            <a:pPr lvl="3"/>
            <a:r>
              <a:rPr lang="en-US" noProof="0" dirty="0"/>
              <a:t>Fourth level (Arial 12pt)</a:t>
            </a:r>
          </a:p>
          <a:p>
            <a:pPr lvl="4"/>
            <a:r>
              <a:rPr lang="en-US" noProof="0" dirty="0"/>
              <a:t>Fifth level (Arial 12pt)</a:t>
            </a:r>
          </a:p>
        </p:txBody>
      </p:sp>
      <p:sp>
        <p:nvSpPr>
          <p:cNvPr id="3" name="Textplatzhalter 1"/>
          <p:cNvSpPr>
            <a:spLocks noGrp="1"/>
          </p:cNvSpPr>
          <p:nvPr>
            <p:ph type="body" sz="quarter" idx="34" hasCustomPrompt="1"/>
          </p:nvPr>
        </p:nvSpPr>
        <p:spPr>
          <a:xfrm>
            <a:off x="431998" y="3609576"/>
            <a:ext cx="2627999" cy="2216308"/>
          </a:xfrm>
        </p:spPr>
        <p:txBody>
          <a:bodyPr/>
          <a:lstStyle>
            <a:lvl1pPr>
              <a:defRPr sz="1600" baseline="0"/>
            </a:lvl1pPr>
            <a:lvl2pPr>
              <a:defRPr sz="1400" baseline="0"/>
            </a:lvl2pPr>
            <a:lvl3pPr>
              <a:defRPr sz="1400" baseline="0"/>
            </a:lvl3pPr>
            <a:lvl4pPr>
              <a:defRPr sz="1200" baseline="0"/>
            </a:lvl4pPr>
          </a:lstStyle>
          <a:p>
            <a:pPr lvl="0"/>
            <a:r>
              <a:rPr lang="en-US" noProof="0" dirty="0"/>
              <a:t>First level text (Arial 16pt)</a:t>
            </a:r>
          </a:p>
          <a:p>
            <a:pPr lvl="1"/>
            <a:r>
              <a:rPr lang="en-US" noProof="0" dirty="0"/>
              <a:t>Second level (Arial 14pt)</a:t>
            </a:r>
          </a:p>
          <a:p>
            <a:pPr lvl="2"/>
            <a:r>
              <a:rPr lang="en-US" noProof="0" dirty="0"/>
              <a:t>Third level (Arial 14pt)</a:t>
            </a:r>
          </a:p>
          <a:p>
            <a:pPr lvl="3"/>
            <a:r>
              <a:rPr lang="en-US" noProof="0" dirty="0"/>
              <a:t>Fourth level (Arial 12pt)</a:t>
            </a:r>
          </a:p>
          <a:p>
            <a:pPr lvl="4"/>
            <a:r>
              <a:rPr lang="en-US" noProof="0" dirty="0"/>
              <a:t>Fifth level (Arial 12pt)</a:t>
            </a:r>
          </a:p>
        </p:txBody>
      </p:sp>
      <p:sp>
        <p:nvSpPr>
          <p:cNvPr id="30" name="Eine Ecke des Rechtecks abrunden 29"/>
          <p:cNvSpPr/>
          <p:nvPr userDrawn="1"/>
        </p:nvSpPr>
        <p:spPr>
          <a:xfrm flipV="1">
            <a:off x="0" y="0"/>
            <a:ext cx="9144000" cy="2286000"/>
          </a:xfrm>
          <a:prstGeom prst="round1Rect">
            <a:avLst>
              <a:gd name="adj" fmla="val 35543"/>
            </a:avLst>
          </a:prstGeom>
          <a:blipFill dpi="0" rotWithShape="0">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8" name="SUBLINE"/>
          <p:cNvSpPr>
            <a:spLocks noGrp="1"/>
          </p:cNvSpPr>
          <p:nvPr>
            <p:ph type="body" sz="quarter" idx="24" hasCustomPrompt="1"/>
          </p:nvPr>
        </p:nvSpPr>
        <p:spPr>
          <a:xfrm>
            <a:off x="432000" y="2982863"/>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dirty="0"/>
              <a:t>Subline (Arial 16pt)</a:t>
            </a:r>
          </a:p>
        </p:txBody>
      </p:sp>
      <p:sp>
        <p:nvSpPr>
          <p:cNvPr id="27" name="TITLE"/>
          <p:cNvSpPr>
            <a:spLocks noGrp="1"/>
          </p:cNvSpPr>
          <p:nvPr>
            <p:ph type="title" hasCustomPrompt="1"/>
          </p:nvPr>
        </p:nvSpPr>
        <p:spPr>
          <a:xfrm>
            <a:off x="432000" y="2552714"/>
            <a:ext cx="8280000" cy="432000"/>
          </a:xfrm>
        </p:spPr>
        <p:txBody>
          <a:bodyPr/>
          <a:lstStyle>
            <a:lvl1pPr algn="l">
              <a:defRPr cap="none"/>
            </a:lvl1pPr>
          </a:lstStyle>
          <a:p>
            <a:r>
              <a:rPr lang="en-US" noProof="0" dirty="0"/>
              <a:t>Title (Arial 24pt)</a:t>
            </a:r>
          </a:p>
        </p:txBody>
      </p:sp>
      <p:sp>
        <p:nvSpPr>
          <p:cNvPr id="16" name="Freihandform 15"/>
          <p:cNvSpPr/>
          <p:nvPr userDrawn="1"/>
        </p:nvSpPr>
        <p:spPr>
          <a:xfrm>
            <a:off x="0" y="0"/>
            <a:ext cx="4561201" cy="225230"/>
          </a:xfrm>
          <a:custGeom>
            <a:avLst/>
            <a:gdLst>
              <a:gd name="connsiteX0" fmla="*/ 0 w 4561201"/>
              <a:gd name="connsiteY0" fmla="*/ 0 h 225230"/>
              <a:gd name="connsiteX1" fmla="*/ 4561201 w 4561201"/>
              <a:gd name="connsiteY1" fmla="*/ 0 h 225230"/>
              <a:gd name="connsiteX2" fmla="*/ 4543502 w 4561201"/>
              <a:gd name="connsiteY2" fmla="*/ 87669 h 225230"/>
              <a:gd name="connsiteX3" fmla="*/ 4335970 w 4561201"/>
              <a:gd name="connsiteY3" fmla="*/ 225230 h 225230"/>
              <a:gd name="connsiteX4" fmla="*/ 0 w 4561201"/>
              <a:gd name="connsiteY4" fmla="*/ 225230 h 22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1201" h="225230">
                <a:moveTo>
                  <a:pt x="0" y="0"/>
                </a:moveTo>
                <a:lnTo>
                  <a:pt x="4561201" y="0"/>
                </a:lnTo>
                <a:lnTo>
                  <a:pt x="4543502" y="87669"/>
                </a:lnTo>
                <a:cubicBezTo>
                  <a:pt x="4509310" y="168508"/>
                  <a:pt x="4429264" y="225230"/>
                  <a:pt x="4335970" y="225230"/>
                </a:cubicBezTo>
                <a:lnTo>
                  <a:pt x="0" y="2252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91876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rge Image and Quote">
    <p:spTree>
      <p:nvGrpSpPr>
        <p:cNvPr id="1" name=""/>
        <p:cNvGrpSpPr/>
        <p:nvPr/>
      </p:nvGrpSpPr>
      <p:grpSpPr>
        <a:xfrm>
          <a:off x="0" y="0"/>
          <a:ext cx="0" cy="0"/>
          <a:chOff x="0" y="0"/>
          <a:chExt cx="0" cy="0"/>
        </a:xfrm>
      </p:grpSpPr>
      <p:sp>
        <p:nvSpPr>
          <p:cNvPr id="15"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12"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dirty="0"/>
              <a:t>Confidential</a:t>
            </a:r>
          </a:p>
        </p:txBody>
      </p:sp>
      <p:sp>
        <p:nvSpPr>
          <p:cNvPr id="13" name="Content"/>
          <p:cNvSpPr>
            <a:spLocks noGrp="1"/>
          </p:cNvSpPr>
          <p:nvPr>
            <p:ph idx="1" hasCustomPrompt="1"/>
          </p:nvPr>
        </p:nvSpPr>
        <p:spPr>
          <a:xfrm>
            <a:off x="432000" y="3609577"/>
            <a:ext cx="8280000" cy="2216310"/>
          </a:xfrm>
        </p:spPr>
        <p:txBody>
          <a:bodyPr lIns="720000" rIns="720000" anchor="ctr">
            <a:normAutofit/>
          </a:bodyPr>
          <a:lstStyle>
            <a:lvl1pPr marL="0" indent="0" algn="ctr">
              <a:buNone/>
              <a:defRPr sz="1800">
                <a:solidFill>
                  <a:schemeClr val="accent3"/>
                </a:solidFill>
              </a:defRPr>
            </a:lvl1pPr>
          </a:lstStyle>
          <a:p>
            <a:pPr lvl="0"/>
            <a:r>
              <a:rPr lang="en-US" noProof="0" dirty="0"/>
              <a:t>This is an example of intro text that is 18pt. This text should be no more than the length of this text*</a:t>
            </a:r>
          </a:p>
        </p:txBody>
      </p:sp>
      <p:sp>
        <p:nvSpPr>
          <p:cNvPr id="19" name="Eine Ecke des Rechtecks abrunden 18"/>
          <p:cNvSpPr/>
          <p:nvPr userDrawn="1"/>
        </p:nvSpPr>
        <p:spPr>
          <a:xfrm flipV="1">
            <a:off x="0" y="0"/>
            <a:ext cx="9144000" cy="2286000"/>
          </a:xfrm>
          <a:prstGeom prst="round1Rect">
            <a:avLst>
              <a:gd name="adj" fmla="val 35543"/>
            </a:avLst>
          </a:prstGeom>
          <a:blipFill dpi="0" rotWithShape="0">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4" name="SUBLINE"/>
          <p:cNvSpPr>
            <a:spLocks noGrp="1"/>
          </p:cNvSpPr>
          <p:nvPr>
            <p:ph type="body" sz="quarter" idx="24" hasCustomPrompt="1"/>
          </p:nvPr>
        </p:nvSpPr>
        <p:spPr>
          <a:xfrm>
            <a:off x="432000" y="2982863"/>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dirty="0"/>
              <a:t>Subline (Arial 16pt)</a:t>
            </a:r>
          </a:p>
        </p:txBody>
      </p:sp>
      <p:sp>
        <p:nvSpPr>
          <p:cNvPr id="16" name="TITLE"/>
          <p:cNvSpPr>
            <a:spLocks noGrp="1"/>
          </p:cNvSpPr>
          <p:nvPr>
            <p:ph type="title" hasCustomPrompt="1"/>
          </p:nvPr>
        </p:nvSpPr>
        <p:spPr>
          <a:xfrm>
            <a:off x="432000" y="2552714"/>
            <a:ext cx="8280000" cy="432000"/>
          </a:xfrm>
        </p:spPr>
        <p:txBody>
          <a:bodyPr/>
          <a:lstStyle>
            <a:lvl1pPr algn="l">
              <a:defRPr cap="none"/>
            </a:lvl1pPr>
          </a:lstStyle>
          <a:p>
            <a:r>
              <a:rPr lang="en-US" noProof="0" dirty="0"/>
              <a:t>Title (Arial 24pt)</a:t>
            </a:r>
          </a:p>
        </p:txBody>
      </p:sp>
      <p:sp>
        <p:nvSpPr>
          <p:cNvPr id="17" name="Freihandform 16"/>
          <p:cNvSpPr/>
          <p:nvPr userDrawn="1"/>
        </p:nvSpPr>
        <p:spPr>
          <a:xfrm>
            <a:off x="0" y="0"/>
            <a:ext cx="4561201" cy="225230"/>
          </a:xfrm>
          <a:custGeom>
            <a:avLst/>
            <a:gdLst>
              <a:gd name="connsiteX0" fmla="*/ 0 w 4561201"/>
              <a:gd name="connsiteY0" fmla="*/ 0 h 225230"/>
              <a:gd name="connsiteX1" fmla="*/ 4561201 w 4561201"/>
              <a:gd name="connsiteY1" fmla="*/ 0 h 225230"/>
              <a:gd name="connsiteX2" fmla="*/ 4543502 w 4561201"/>
              <a:gd name="connsiteY2" fmla="*/ 87669 h 225230"/>
              <a:gd name="connsiteX3" fmla="*/ 4335970 w 4561201"/>
              <a:gd name="connsiteY3" fmla="*/ 225230 h 225230"/>
              <a:gd name="connsiteX4" fmla="*/ 0 w 4561201"/>
              <a:gd name="connsiteY4" fmla="*/ 225230 h 22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1201" h="225230">
                <a:moveTo>
                  <a:pt x="0" y="0"/>
                </a:moveTo>
                <a:lnTo>
                  <a:pt x="4561201" y="0"/>
                </a:lnTo>
                <a:lnTo>
                  <a:pt x="4543502" y="87669"/>
                </a:lnTo>
                <a:cubicBezTo>
                  <a:pt x="4509310" y="168508"/>
                  <a:pt x="4429264" y="225230"/>
                  <a:pt x="4335970" y="225230"/>
                </a:cubicBezTo>
                <a:lnTo>
                  <a:pt x="0" y="2252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922588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lt Large Image and Quote">
    <p:spTree>
      <p:nvGrpSpPr>
        <p:cNvPr id="1" name=""/>
        <p:cNvGrpSpPr/>
        <p:nvPr/>
      </p:nvGrpSpPr>
      <p:grpSpPr>
        <a:xfrm>
          <a:off x="0" y="0"/>
          <a:ext cx="0" cy="0"/>
          <a:chOff x="0" y="0"/>
          <a:chExt cx="0" cy="0"/>
        </a:xfrm>
      </p:grpSpPr>
      <p:sp>
        <p:nvSpPr>
          <p:cNvPr id="15"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12"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dirty="0"/>
              <a:t>Confidential</a:t>
            </a:r>
          </a:p>
        </p:txBody>
      </p:sp>
      <p:sp>
        <p:nvSpPr>
          <p:cNvPr id="13" name="Content"/>
          <p:cNvSpPr>
            <a:spLocks noGrp="1"/>
          </p:cNvSpPr>
          <p:nvPr>
            <p:ph idx="1" hasCustomPrompt="1"/>
          </p:nvPr>
        </p:nvSpPr>
        <p:spPr>
          <a:xfrm>
            <a:off x="432000" y="3609577"/>
            <a:ext cx="8280000" cy="2216310"/>
          </a:xfrm>
        </p:spPr>
        <p:txBody>
          <a:bodyPr lIns="720000" rIns="720000" anchor="ctr">
            <a:normAutofit/>
          </a:bodyPr>
          <a:lstStyle>
            <a:lvl1pPr marL="0" indent="0" algn="ctr">
              <a:buNone/>
              <a:defRPr sz="1800">
                <a:solidFill>
                  <a:schemeClr val="accent3"/>
                </a:solidFill>
              </a:defRPr>
            </a:lvl1pPr>
          </a:lstStyle>
          <a:p>
            <a:pPr lvl="0"/>
            <a:r>
              <a:rPr lang="en-US" noProof="0" dirty="0"/>
              <a:t>This is an example of intro text that is 18pt. This text should be no more than the length of this text*</a:t>
            </a:r>
          </a:p>
        </p:txBody>
      </p:sp>
      <p:sp>
        <p:nvSpPr>
          <p:cNvPr id="19" name="Eine Ecke des Rechtecks abrunden 18"/>
          <p:cNvSpPr/>
          <p:nvPr userDrawn="1"/>
        </p:nvSpPr>
        <p:spPr>
          <a:xfrm flipV="1">
            <a:off x="0" y="0"/>
            <a:ext cx="9144000" cy="2286000"/>
          </a:xfrm>
          <a:prstGeom prst="round1Rect">
            <a:avLst>
              <a:gd name="adj" fmla="val 35543"/>
            </a:avLst>
          </a:prstGeom>
          <a:blipFill dpi="0" rotWithShape="0">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4" name="SUBLINE"/>
          <p:cNvSpPr>
            <a:spLocks noGrp="1"/>
          </p:cNvSpPr>
          <p:nvPr>
            <p:ph type="body" sz="quarter" idx="24" hasCustomPrompt="1"/>
          </p:nvPr>
        </p:nvSpPr>
        <p:spPr>
          <a:xfrm>
            <a:off x="432000" y="2982863"/>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dirty="0"/>
              <a:t>Subline (Arial 16pt)</a:t>
            </a:r>
          </a:p>
        </p:txBody>
      </p:sp>
      <p:sp>
        <p:nvSpPr>
          <p:cNvPr id="16" name="TITLE"/>
          <p:cNvSpPr>
            <a:spLocks noGrp="1"/>
          </p:cNvSpPr>
          <p:nvPr>
            <p:ph type="title" hasCustomPrompt="1"/>
          </p:nvPr>
        </p:nvSpPr>
        <p:spPr>
          <a:xfrm>
            <a:off x="432000" y="2552714"/>
            <a:ext cx="8280000" cy="432000"/>
          </a:xfrm>
        </p:spPr>
        <p:txBody>
          <a:bodyPr/>
          <a:lstStyle>
            <a:lvl1pPr algn="l">
              <a:defRPr cap="none"/>
            </a:lvl1pPr>
          </a:lstStyle>
          <a:p>
            <a:r>
              <a:rPr lang="en-US" noProof="0" dirty="0"/>
              <a:t>Title (Arial 24pt)</a:t>
            </a:r>
          </a:p>
        </p:txBody>
      </p:sp>
      <p:sp>
        <p:nvSpPr>
          <p:cNvPr id="11" name="Rounded Rectangle Content"/>
          <p:cNvSpPr/>
          <p:nvPr userDrawn="1"/>
        </p:nvSpPr>
        <p:spPr>
          <a:xfrm flipV="1">
            <a:off x="-3600" y="-226800"/>
            <a:ext cx="4564800" cy="450461"/>
          </a:xfrm>
          <a:prstGeom prst="round1Rect">
            <a:avLst>
              <a:gd name="adj" fmla="val 50000"/>
            </a:avLst>
          </a:prstGeom>
          <a:solidFill>
            <a:srgbClr val="0A86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350" noProof="0" dirty="0"/>
          </a:p>
        </p:txBody>
      </p:sp>
    </p:spTree>
    <p:extLst>
      <p:ext uri="{BB962C8B-B14F-4D97-AF65-F5344CB8AC3E}">
        <p14:creationId xmlns:p14="http://schemas.microsoft.com/office/powerpoint/2010/main" val="20096641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96" name="Eine Ecke des Rechtecks abrunden 95"/>
          <p:cNvSpPr/>
          <p:nvPr userDrawn="1"/>
        </p:nvSpPr>
        <p:spPr>
          <a:xfrm flipV="1">
            <a:off x="6880500" y="4136715"/>
            <a:ext cx="1566000" cy="540000"/>
          </a:xfrm>
          <a:prstGeom prst="round1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Eine Ecke des Rechtecks abrunden 94"/>
          <p:cNvSpPr/>
          <p:nvPr userDrawn="1"/>
        </p:nvSpPr>
        <p:spPr>
          <a:xfrm flipV="1">
            <a:off x="6880500" y="3416715"/>
            <a:ext cx="1566000" cy="540000"/>
          </a:xfrm>
          <a:prstGeom prst="round1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Eine Ecke des Rechtecks abrunden 93"/>
          <p:cNvSpPr/>
          <p:nvPr userDrawn="1"/>
        </p:nvSpPr>
        <p:spPr>
          <a:xfrm flipV="1">
            <a:off x="4909500" y="4136715"/>
            <a:ext cx="1566000" cy="540000"/>
          </a:xfrm>
          <a:prstGeom prst="round1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Eine Ecke des Rechtecks abrunden 92"/>
          <p:cNvSpPr/>
          <p:nvPr userDrawn="1"/>
        </p:nvSpPr>
        <p:spPr>
          <a:xfrm flipV="1">
            <a:off x="2938500" y="5576715"/>
            <a:ext cx="1566000" cy="540000"/>
          </a:xfrm>
          <a:prstGeom prst="round1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Eine Ecke des Rechtecks abrunden 91"/>
          <p:cNvSpPr/>
          <p:nvPr userDrawn="1"/>
        </p:nvSpPr>
        <p:spPr>
          <a:xfrm flipV="1">
            <a:off x="2938500" y="4856715"/>
            <a:ext cx="1566000" cy="540000"/>
          </a:xfrm>
          <a:prstGeom prst="round1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Eine Ecke des Rechtecks abrunden 90"/>
          <p:cNvSpPr/>
          <p:nvPr userDrawn="1"/>
        </p:nvSpPr>
        <p:spPr>
          <a:xfrm flipV="1">
            <a:off x="967500" y="4136715"/>
            <a:ext cx="1566000" cy="540000"/>
          </a:xfrm>
          <a:prstGeom prst="round1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Eine Ecke des Rechtecks abrunden 87"/>
          <p:cNvSpPr/>
          <p:nvPr userDrawn="1"/>
        </p:nvSpPr>
        <p:spPr>
          <a:xfrm flipV="1">
            <a:off x="967500" y="3416715"/>
            <a:ext cx="1566000" cy="540000"/>
          </a:xfrm>
          <a:prstGeom prst="round1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Eine Ecke des Rechtecks abrunden 72"/>
          <p:cNvSpPr/>
          <p:nvPr userDrawn="1"/>
        </p:nvSpPr>
        <p:spPr>
          <a:xfrm flipV="1">
            <a:off x="4639500" y="3416715"/>
            <a:ext cx="1836000" cy="540000"/>
          </a:xfrm>
          <a:prstGeom prst="round1Rect">
            <a:avLst/>
          </a:prstGeom>
          <a:solidFill>
            <a:srgbClr val="0A8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Eine Ecke des Rechtecks abrunden 58"/>
          <p:cNvSpPr/>
          <p:nvPr userDrawn="1"/>
        </p:nvSpPr>
        <p:spPr>
          <a:xfrm flipV="1">
            <a:off x="2668500" y="4136715"/>
            <a:ext cx="1836000" cy="540000"/>
          </a:xfrm>
          <a:prstGeom prst="round1Rect">
            <a:avLst/>
          </a:prstGeom>
          <a:solidFill>
            <a:srgbClr val="0A8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Eine Ecke des Rechtecks abrunden 56"/>
          <p:cNvSpPr/>
          <p:nvPr userDrawn="1"/>
        </p:nvSpPr>
        <p:spPr>
          <a:xfrm flipV="1">
            <a:off x="2668500" y="3416715"/>
            <a:ext cx="1836000" cy="540000"/>
          </a:xfrm>
          <a:prstGeom prst="round1Rect">
            <a:avLst/>
          </a:prstGeom>
          <a:solidFill>
            <a:srgbClr val="0A8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Eine Ecke des Rechtecks abrunden 52"/>
          <p:cNvSpPr/>
          <p:nvPr userDrawn="1"/>
        </p:nvSpPr>
        <p:spPr>
          <a:xfrm flipV="1">
            <a:off x="6610500" y="2696715"/>
            <a:ext cx="1836000" cy="540000"/>
          </a:xfrm>
          <a:prstGeom prst="round1Rect">
            <a:avLst/>
          </a:prstGeom>
          <a:solidFill>
            <a:srgbClr val="0A8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Eine Ecke des Rechtecks abrunden 51"/>
          <p:cNvSpPr/>
          <p:nvPr userDrawn="1"/>
        </p:nvSpPr>
        <p:spPr>
          <a:xfrm flipV="1">
            <a:off x="4639500" y="2696715"/>
            <a:ext cx="1836000" cy="540000"/>
          </a:xfrm>
          <a:prstGeom prst="round1Rect">
            <a:avLst/>
          </a:prstGeom>
          <a:solidFill>
            <a:srgbClr val="0A8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ine Ecke des Rechtecks abrunden 50"/>
          <p:cNvSpPr/>
          <p:nvPr userDrawn="1"/>
        </p:nvSpPr>
        <p:spPr>
          <a:xfrm flipV="1">
            <a:off x="2668500" y="2697303"/>
            <a:ext cx="1836000" cy="540000"/>
          </a:xfrm>
          <a:prstGeom prst="round1Rect">
            <a:avLst/>
          </a:prstGeom>
          <a:solidFill>
            <a:srgbClr val="0A8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Eine Ecke des Rechtecks abrunden 49"/>
          <p:cNvSpPr/>
          <p:nvPr userDrawn="1"/>
        </p:nvSpPr>
        <p:spPr>
          <a:xfrm flipV="1">
            <a:off x="697500" y="2697303"/>
            <a:ext cx="1836000" cy="540000"/>
          </a:xfrm>
          <a:prstGeom prst="round1Rect">
            <a:avLst/>
          </a:prstGeom>
          <a:solidFill>
            <a:srgbClr val="0A8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Eine Ecke des Rechtecks abrunden 48"/>
          <p:cNvSpPr/>
          <p:nvPr userDrawn="1"/>
        </p:nvSpPr>
        <p:spPr>
          <a:xfrm flipV="1">
            <a:off x="3654000" y="1801927"/>
            <a:ext cx="1836000" cy="540000"/>
          </a:xfrm>
          <a:prstGeom prst="round1Rect">
            <a:avLst/>
          </a:prstGeom>
          <a:solidFill>
            <a:srgbClr val="0A8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liennummernplatzhalter"/>
          <p:cNvSpPr>
            <a:spLocks noGrp="1"/>
          </p:cNvSpPr>
          <p:nvPr>
            <p:ph type="sldNum" sz="quarter" idx="12"/>
          </p:nvPr>
        </p:nvSpPr>
        <p:spPr>
          <a:xfrm>
            <a:off x="8352000" y="6452600"/>
            <a:ext cx="360000" cy="180000"/>
          </a:xfrm>
        </p:spPr>
        <p:txBody>
          <a:bodyPr/>
          <a:lstStyle/>
          <a:p>
            <a:fld id="{BB7F249F-CCCE-DA49-A761-E31751E19E88}" type="slidenum">
              <a:rPr lang="en-US" noProof="0" smtClean="0"/>
              <a:t>‹#›</a:t>
            </a:fld>
            <a:endParaRPr lang="en-US" noProof="0" dirty="0"/>
          </a:p>
        </p:txBody>
      </p:sp>
      <p:sp>
        <p:nvSpPr>
          <p:cNvPr id="10" name="Fußzeilenplatzhalter"/>
          <p:cNvSpPr>
            <a:spLocks noGrp="1"/>
          </p:cNvSpPr>
          <p:nvPr>
            <p:ph type="ftr" sz="quarter" idx="11"/>
          </p:nvPr>
        </p:nvSpPr>
        <p:spPr>
          <a:xfrm>
            <a:off x="3383550" y="6452600"/>
            <a:ext cx="4968450" cy="180000"/>
          </a:xfrm>
        </p:spPr>
        <p:txBody>
          <a:bodyPr/>
          <a:lstStyle>
            <a:lvl1pPr>
              <a:defRPr>
                <a:solidFill>
                  <a:schemeClr val="tx1">
                    <a:alpha val="50000"/>
                  </a:schemeClr>
                </a:solidFill>
              </a:defRPr>
            </a:lvl1pPr>
          </a:lstStyle>
          <a:p>
            <a:r>
              <a:rPr lang="en-US" dirty="0"/>
              <a:t>Confidential</a:t>
            </a:r>
          </a:p>
        </p:txBody>
      </p:sp>
      <p:sp>
        <p:nvSpPr>
          <p:cNvPr id="11" name="SUBLINE"/>
          <p:cNvSpPr>
            <a:spLocks noGrp="1"/>
          </p:cNvSpPr>
          <p:nvPr>
            <p:ph type="body" sz="quarter" idx="13" hasCustomPrompt="1"/>
          </p:nvPr>
        </p:nvSpPr>
        <p:spPr>
          <a:xfrm>
            <a:off x="432000" y="972000"/>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dirty="0"/>
              <a:t>Subline (Arial 16pt)</a:t>
            </a:r>
          </a:p>
        </p:txBody>
      </p:sp>
      <p:sp>
        <p:nvSpPr>
          <p:cNvPr id="12" name="TITLE"/>
          <p:cNvSpPr>
            <a:spLocks noGrp="1"/>
          </p:cNvSpPr>
          <p:nvPr>
            <p:ph type="title" hasCustomPrompt="1"/>
          </p:nvPr>
        </p:nvSpPr>
        <p:spPr>
          <a:xfrm>
            <a:off x="432000" y="540000"/>
            <a:ext cx="8280000" cy="432000"/>
          </a:xfrm>
        </p:spPr>
        <p:txBody>
          <a:bodyPr/>
          <a:lstStyle>
            <a:lvl1pPr algn="l">
              <a:defRPr cap="none"/>
            </a:lvl1pPr>
          </a:lstStyle>
          <a:p>
            <a:r>
              <a:rPr lang="en-US" noProof="0" dirty="0"/>
              <a:t>Title (Arial 24pt)</a:t>
            </a:r>
          </a:p>
        </p:txBody>
      </p:sp>
      <p:sp>
        <p:nvSpPr>
          <p:cNvPr id="44" name="Text Placeholder 4"/>
          <p:cNvSpPr>
            <a:spLocks noGrp="1"/>
          </p:cNvSpPr>
          <p:nvPr>
            <p:ph type="body" sz="quarter" idx="30" hasCustomPrompt="1"/>
          </p:nvPr>
        </p:nvSpPr>
        <p:spPr>
          <a:xfrm>
            <a:off x="2668500" y="2696715"/>
            <a:ext cx="183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rgbClr val="FFFFFF"/>
                </a:solidFill>
                <a:latin typeface="Arial" charset="0"/>
                <a:ea typeface="Arial" charset="0"/>
                <a:cs typeface="Arial" charset="0"/>
              </a:defRPr>
            </a:lvl1pPr>
          </a:lstStyle>
          <a:p>
            <a:pPr lvl="0"/>
            <a:r>
              <a:rPr lang="en-US" noProof="0" dirty="0"/>
              <a:t>Line one</a:t>
            </a:r>
            <a:br>
              <a:rPr lang="en-US" noProof="0" dirty="0"/>
            </a:br>
            <a:r>
              <a:rPr lang="en-US" noProof="0" dirty="0"/>
              <a:t>line two</a:t>
            </a:r>
          </a:p>
        </p:txBody>
      </p:sp>
      <p:sp>
        <p:nvSpPr>
          <p:cNvPr id="45" name="Text Placeholder 4"/>
          <p:cNvSpPr>
            <a:spLocks noGrp="1"/>
          </p:cNvSpPr>
          <p:nvPr>
            <p:ph type="body" sz="quarter" idx="44" hasCustomPrompt="1"/>
          </p:nvPr>
        </p:nvSpPr>
        <p:spPr>
          <a:xfrm>
            <a:off x="697500" y="2696715"/>
            <a:ext cx="183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rgbClr val="FFFFFF"/>
                </a:solidFill>
                <a:latin typeface="Arial" charset="0"/>
                <a:ea typeface="Arial" charset="0"/>
                <a:cs typeface="Arial" charset="0"/>
              </a:defRPr>
            </a:lvl1pPr>
          </a:lstStyle>
          <a:p>
            <a:pPr lvl="0"/>
            <a:r>
              <a:rPr lang="en-US" noProof="0" dirty="0"/>
              <a:t>Line one</a:t>
            </a:r>
            <a:br>
              <a:rPr lang="en-US" noProof="0" dirty="0"/>
            </a:br>
            <a:r>
              <a:rPr lang="en-US" noProof="0" dirty="0"/>
              <a:t>line two</a:t>
            </a:r>
          </a:p>
        </p:txBody>
      </p:sp>
      <p:sp>
        <p:nvSpPr>
          <p:cNvPr id="46" name="Text Placeholder 4"/>
          <p:cNvSpPr>
            <a:spLocks noGrp="1"/>
          </p:cNvSpPr>
          <p:nvPr>
            <p:ph type="body" sz="quarter" idx="45" hasCustomPrompt="1"/>
          </p:nvPr>
        </p:nvSpPr>
        <p:spPr>
          <a:xfrm>
            <a:off x="6610500" y="2696715"/>
            <a:ext cx="183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rgbClr val="FFFFFF"/>
                </a:solidFill>
                <a:latin typeface="Arial" charset="0"/>
                <a:ea typeface="Arial" charset="0"/>
                <a:cs typeface="Arial" charset="0"/>
              </a:defRPr>
            </a:lvl1pPr>
          </a:lstStyle>
          <a:p>
            <a:pPr lvl="0"/>
            <a:r>
              <a:rPr lang="en-US" noProof="0" dirty="0"/>
              <a:t>Line one</a:t>
            </a:r>
            <a:br>
              <a:rPr lang="en-US" noProof="0" dirty="0"/>
            </a:br>
            <a:r>
              <a:rPr lang="en-US" noProof="0" dirty="0"/>
              <a:t>line two</a:t>
            </a:r>
          </a:p>
        </p:txBody>
      </p:sp>
      <p:sp>
        <p:nvSpPr>
          <p:cNvPr id="47" name="Text Placeholder 4"/>
          <p:cNvSpPr>
            <a:spLocks noGrp="1"/>
          </p:cNvSpPr>
          <p:nvPr>
            <p:ph type="body" sz="quarter" idx="46" hasCustomPrompt="1"/>
          </p:nvPr>
        </p:nvSpPr>
        <p:spPr>
          <a:xfrm>
            <a:off x="4639500" y="2696715"/>
            <a:ext cx="183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rgbClr val="FFFFFF"/>
                </a:solidFill>
                <a:latin typeface="Arial" charset="0"/>
                <a:ea typeface="Arial" charset="0"/>
                <a:cs typeface="Arial" charset="0"/>
              </a:defRPr>
            </a:lvl1pPr>
          </a:lstStyle>
          <a:p>
            <a:pPr lvl="0"/>
            <a:r>
              <a:rPr lang="en-US" noProof="0" dirty="0"/>
              <a:t>Line one</a:t>
            </a:r>
            <a:br>
              <a:rPr lang="en-US" noProof="0" dirty="0"/>
            </a:br>
            <a:r>
              <a:rPr lang="en-US" noProof="0" dirty="0"/>
              <a:t>line two</a:t>
            </a:r>
          </a:p>
        </p:txBody>
      </p:sp>
      <p:sp>
        <p:nvSpPr>
          <p:cNvPr id="48" name="Text Placeholder 4"/>
          <p:cNvSpPr>
            <a:spLocks noGrp="1"/>
          </p:cNvSpPr>
          <p:nvPr>
            <p:ph type="body" sz="quarter" idx="47" hasCustomPrompt="1"/>
          </p:nvPr>
        </p:nvSpPr>
        <p:spPr>
          <a:xfrm>
            <a:off x="3654000" y="1800000"/>
            <a:ext cx="183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rgbClr val="FFFFFF"/>
                </a:solidFill>
                <a:latin typeface="Arial" charset="0"/>
                <a:ea typeface="Arial" charset="0"/>
                <a:cs typeface="Arial" charset="0"/>
              </a:defRPr>
            </a:lvl1pPr>
          </a:lstStyle>
          <a:p>
            <a:pPr lvl="0"/>
            <a:r>
              <a:rPr lang="en-US" noProof="0" dirty="0"/>
              <a:t>Line one</a:t>
            </a:r>
            <a:br>
              <a:rPr lang="en-US" noProof="0" dirty="0"/>
            </a:br>
            <a:r>
              <a:rPr lang="en-US" noProof="0" dirty="0"/>
              <a:t>line two</a:t>
            </a:r>
          </a:p>
        </p:txBody>
      </p:sp>
      <p:sp>
        <p:nvSpPr>
          <p:cNvPr id="54" name="Text Placeholder 4"/>
          <p:cNvSpPr>
            <a:spLocks noGrp="1"/>
          </p:cNvSpPr>
          <p:nvPr>
            <p:ph type="body" sz="quarter" idx="48" hasCustomPrompt="1"/>
          </p:nvPr>
        </p:nvSpPr>
        <p:spPr>
          <a:xfrm>
            <a:off x="2668500" y="3416715"/>
            <a:ext cx="183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rgbClr val="FFFFFF"/>
                </a:solidFill>
                <a:latin typeface="Arial" charset="0"/>
                <a:ea typeface="Arial" charset="0"/>
                <a:cs typeface="Arial" charset="0"/>
              </a:defRPr>
            </a:lvl1pPr>
          </a:lstStyle>
          <a:p>
            <a:pPr lvl="0"/>
            <a:r>
              <a:rPr lang="en-US" noProof="0" dirty="0"/>
              <a:t>Line one</a:t>
            </a:r>
            <a:br>
              <a:rPr lang="en-US" noProof="0" dirty="0"/>
            </a:br>
            <a:r>
              <a:rPr lang="en-US" noProof="0" dirty="0"/>
              <a:t>line two</a:t>
            </a:r>
          </a:p>
        </p:txBody>
      </p:sp>
      <p:sp>
        <p:nvSpPr>
          <p:cNvPr id="56" name="Text Placeholder 4"/>
          <p:cNvSpPr>
            <a:spLocks noGrp="1"/>
          </p:cNvSpPr>
          <p:nvPr>
            <p:ph type="body" sz="quarter" idx="49" hasCustomPrompt="1"/>
          </p:nvPr>
        </p:nvSpPr>
        <p:spPr>
          <a:xfrm>
            <a:off x="2668500" y="4136715"/>
            <a:ext cx="183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rgbClr val="FFFFFF"/>
                </a:solidFill>
                <a:latin typeface="Arial" charset="0"/>
                <a:ea typeface="Arial" charset="0"/>
                <a:cs typeface="Arial" charset="0"/>
              </a:defRPr>
            </a:lvl1pPr>
          </a:lstStyle>
          <a:p>
            <a:pPr lvl="0"/>
            <a:r>
              <a:rPr lang="en-US" noProof="0" dirty="0"/>
              <a:t>Line one</a:t>
            </a:r>
            <a:br>
              <a:rPr lang="en-US" noProof="0" dirty="0"/>
            </a:br>
            <a:r>
              <a:rPr lang="en-US" noProof="0" dirty="0"/>
              <a:t>line two</a:t>
            </a:r>
          </a:p>
        </p:txBody>
      </p:sp>
      <p:sp>
        <p:nvSpPr>
          <p:cNvPr id="58" name="Text Placeholder 4"/>
          <p:cNvSpPr>
            <a:spLocks noGrp="1"/>
          </p:cNvSpPr>
          <p:nvPr>
            <p:ph type="body" sz="quarter" idx="50" hasCustomPrompt="1"/>
          </p:nvPr>
        </p:nvSpPr>
        <p:spPr>
          <a:xfrm>
            <a:off x="2938500" y="4856715"/>
            <a:ext cx="156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chemeClr val="bg1">
                    <a:lumMod val="50000"/>
                  </a:schemeClr>
                </a:solidFill>
                <a:latin typeface="Arial" charset="0"/>
                <a:ea typeface="Arial" charset="0"/>
                <a:cs typeface="Arial" charset="0"/>
              </a:defRPr>
            </a:lvl1pPr>
          </a:lstStyle>
          <a:p>
            <a:pPr lvl="0"/>
            <a:r>
              <a:rPr lang="en-US" noProof="0" dirty="0"/>
              <a:t>Line one</a:t>
            </a:r>
            <a:br>
              <a:rPr lang="en-US" noProof="0" dirty="0"/>
            </a:br>
            <a:r>
              <a:rPr lang="en-US" noProof="0" dirty="0"/>
              <a:t>line two</a:t>
            </a:r>
          </a:p>
        </p:txBody>
      </p:sp>
      <p:sp>
        <p:nvSpPr>
          <p:cNvPr id="60" name="Text Placeholder 4"/>
          <p:cNvSpPr>
            <a:spLocks noGrp="1"/>
          </p:cNvSpPr>
          <p:nvPr>
            <p:ph type="body" sz="quarter" idx="51" hasCustomPrompt="1"/>
          </p:nvPr>
        </p:nvSpPr>
        <p:spPr>
          <a:xfrm>
            <a:off x="2938500" y="5576715"/>
            <a:ext cx="156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chemeClr val="bg1">
                    <a:lumMod val="50000"/>
                  </a:schemeClr>
                </a:solidFill>
                <a:latin typeface="Arial" charset="0"/>
                <a:ea typeface="Arial" charset="0"/>
                <a:cs typeface="Arial" charset="0"/>
              </a:defRPr>
            </a:lvl1pPr>
          </a:lstStyle>
          <a:p>
            <a:pPr lvl="0"/>
            <a:r>
              <a:rPr lang="en-US" noProof="0" dirty="0"/>
              <a:t>Line one</a:t>
            </a:r>
            <a:br>
              <a:rPr lang="en-US" noProof="0" dirty="0"/>
            </a:br>
            <a:r>
              <a:rPr lang="en-US" noProof="0" dirty="0"/>
              <a:t>line two</a:t>
            </a:r>
          </a:p>
        </p:txBody>
      </p:sp>
      <p:sp>
        <p:nvSpPr>
          <p:cNvPr id="61" name="Text Placeholder 4"/>
          <p:cNvSpPr>
            <a:spLocks noGrp="1"/>
          </p:cNvSpPr>
          <p:nvPr>
            <p:ph type="body" sz="quarter" idx="52" hasCustomPrompt="1"/>
          </p:nvPr>
        </p:nvSpPr>
        <p:spPr>
          <a:xfrm>
            <a:off x="4639500" y="3416715"/>
            <a:ext cx="183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rgbClr val="FFFFFF"/>
                </a:solidFill>
                <a:latin typeface="Arial" charset="0"/>
                <a:ea typeface="Arial" charset="0"/>
                <a:cs typeface="Arial" charset="0"/>
              </a:defRPr>
            </a:lvl1pPr>
          </a:lstStyle>
          <a:p>
            <a:pPr lvl="0"/>
            <a:r>
              <a:rPr lang="en-US" noProof="0" dirty="0"/>
              <a:t>Line one</a:t>
            </a:r>
            <a:br>
              <a:rPr lang="en-US" noProof="0" dirty="0"/>
            </a:br>
            <a:r>
              <a:rPr lang="en-US" noProof="0" dirty="0"/>
              <a:t>line two</a:t>
            </a:r>
          </a:p>
        </p:txBody>
      </p:sp>
      <p:sp>
        <p:nvSpPr>
          <p:cNvPr id="62" name="Text Placeholder 4"/>
          <p:cNvSpPr>
            <a:spLocks noGrp="1"/>
          </p:cNvSpPr>
          <p:nvPr>
            <p:ph type="body" sz="quarter" idx="53" hasCustomPrompt="1"/>
          </p:nvPr>
        </p:nvSpPr>
        <p:spPr>
          <a:xfrm>
            <a:off x="4909500" y="4136715"/>
            <a:ext cx="156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chemeClr val="bg1">
                    <a:lumMod val="50000"/>
                  </a:schemeClr>
                </a:solidFill>
                <a:latin typeface="Arial" charset="0"/>
                <a:ea typeface="Arial" charset="0"/>
                <a:cs typeface="Arial" charset="0"/>
              </a:defRPr>
            </a:lvl1pPr>
          </a:lstStyle>
          <a:p>
            <a:pPr lvl="0"/>
            <a:r>
              <a:rPr lang="en-US" noProof="0" dirty="0"/>
              <a:t>Line one</a:t>
            </a:r>
            <a:br>
              <a:rPr lang="en-US" noProof="0" dirty="0"/>
            </a:br>
            <a:r>
              <a:rPr lang="en-US" noProof="0" dirty="0"/>
              <a:t>line two</a:t>
            </a:r>
          </a:p>
        </p:txBody>
      </p:sp>
      <p:sp>
        <p:nvSpPr>
          <p:cNvPr id="63" name="Text Placeholder 4"/>
          <p:cNvSpPr>
            <a:spLocks noGrp="1"/>
          </p:cNvSpPr>
          <p:nvPr>
            <p:ph type="body" sz="quarter" idx="54" hasCustomPrompt="1"/>
          </p:nvPr>
        </p:nvSpPr>
        <p:spPr>
          <a:xfrm>
            <a:off x="6880500" y="3416715"/>
            <a:ext cx="156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chemeClr val="bg1">
                    <a:lumMod val="50000"/>
                  </a:schemeClr>
                </a:solidFill>
                <a:latin typeface="Arial" charset="0"/>
                <a:ea typeface="Arial" charset="0"/>
                <a:cs typeface="Arial" charset="0"/>
              </a:defRPr>
            </a:lvl1pPr>
          </a:lstStyle>
          <a:p>
            <a:pPr lvl="0"/>
            <a:r>
              <a:rPr lang="en-US" noProof="0" dirty="0"/>
              <a:t>Line one</a:t>
            </a:r>
            <a:br>
              <a:rPr lang="en-US" noProof="0" dirty="0"/>
            </a:br>
            <a:r>
              <a:rPr lang="en-US" noProof="0" dirty="0"/>
              <a:t>line two</a:t>
            </a:r>
          </a:p>
        </p:txBody>
      </p:sp>
      <p:sp>
        <p:nvSpPr>
          <p:cNvPr id="64" name="Text Placeholder 4"/>
          <p:cNvSpPr>
            <a:spLocks noGrp="1"/>
          </p:cNvSpPr>
          <p:nvPr>
            <p:ph type="body" sz="quarter" idx="55" hasCustomPrompt="1"/>
          </p:nvPr>
        </p:nvSpPr>
        <p:spPr>
          <a:xfrm>
            <a:off x="6880500" y="4136715"/>
            <a:ext cx="156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chemeClr val="bg1">
                    <a:lumMod val="50000"/>
                  </a:schemeClr>
                </a:solidFill>
                <a:latin typeface="Arial" charset="0"/>
                <a:ea typeface="Arial" charset="0"/>
                <a:cs typeface="Arial" charset="0"/>
              </a:defRPr>
            </a:lvl1pPr>
          </a:lstStyle>
          <a:p>
            <a:pPr lvl="0"/>
            <a:r>
              <a:rPr lang="en-US" noProof="0" dirty="0"/>
              <a:t>Line one</a:t>
            </a:r>
            <a:br>
              <a:rPr lang="en-US" noProof="0" dirty="0"/>
            </a:br>
            <a:r>
              <a:rPr lang="en-US" noProof="0" dirty="0"/>
              <a:t>line two</a:t>
            </a:r>
          </a:p>
        </p:txBody>
      </p:sp>
      <p:sp>
        <p:nvSpPr>
          <p:cNvPr id="65" name="Text Placeholder 4"/>
          <p:cNvSpPr>
            <a:spLocks noGrp="1"/>
          </p:cNvSpPr>
          <p:nvPr>
            <p:ph type="body" sz="quarter" idx="56" hasCustomPrompt="1"/>
          </p:nvPr>
        </p:nvSpPr>
        <p:spPr>
          <a:xfrm>
            <a:off x="967500" y="3416715"/>
            <a:ext cx="156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chemeClr val="bg1">
                    <a:lumMod val="50000"/>
                  </a:schemeClr>
                </a:solidFill>
                <a:latin typeface="Arial" charset="0"/>
                <a:ea typeface="Arial" charset="0"/>
                <a:cs typeface="Arial" charset="0"/>
              </a:defRPr>
            </a:lvl1pPr>
          </a:lstStyle>
          <a:p>
            <a:pPr lvl="0"/>
            <a:r>
              <a:rPr lang="en-US" noProof="0" dirty="0"/>
              <a:t>Line one</a:t>
            </a:r>
            <a:br>
              <a:rPr lang="en-US" noProof="0" dirty="0"/>
            </a:br>
            <a:r>
              <a:rPr lang="en-US" noProof="0" dirty="0"/>
              <a:t>line two</a:t>
            </a:r>
          </a:p>
        </p:txBody>
      </p:sp>
      <p:sp>
        <p:nvSpPr>
          <p:cNvPr id="66" name="Text Placeholder 4"/>
          <p:cNvSpPr>
            <a:spLocks noGrp="1"/>
          </p:cNvSpPr>
          <p:nvPr>
            <p:ph type="body" sz="quarter" idx="57" hasCustomPrompt="1"/>
          </p:nvPr>
        </p:nvSpPr>
        <p:spPr>
          <a:xfrm>
            <a:off x="967500" y="4136715"/>
            <a:ext cx="156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chemeClr val="bg1">
                    <a:lumMod val="50000"/>
                  </a:schemeClr>
                </a:solidFill>
                <a:latin typeface="Arial" charset="0"/>
                <a:ea typeface="Arial" charset="0"/>
                <a:cs typeface="Arial" charset="0"/>
              </a:defRPr>
            </a:lvl1pPr>
          </a:lstStyle>
          <a:p>
            <a:pPr lvl="0"/>
            <a:r>
              <a:rPr lang="en-US" noProof="0" dirty="0"/>
              <a:t>Line one</a:t>
            </a:r>
            <a:br>
              <a:rPr lang="en-US" noProof="0" dirty="0"/>
            </a:br>
            <a:r>
              <a:rPr lang="en-US" noProof="0" dirty="0"/>
              <a:t>line two</a:t>
            </a:r>
          </a:p>
        </p:txBody>
      </p:sp>
      <p:grpSp>
        <p:nvGrpSpPr>
          <p:cNvPr id="78" name="Gruppierung 77"/>
          <p:cNvGrpSpPr/>
          <p:nvPr userDrawn="1"/>
        </p:nvGrpSpPr>
        <p:grpSpPr>
          <a:xfrm>
            <a:off x="832500" y="3236715"/>
            <a:ext cx="135000" cy="1170000"/>
            <a:chOff x="1110000" y="3236715"/>
            <a:chExt cx="180000" cy="1170000"/>
          </a:xfrm>
        </p:grpSpPr>
        <p:cxnSp>
          <p:nvCxnSpPr>
            <p:cNvPr id="4" name="Gerade Verbindung 3"/>
            <p:cNvCxnSpPr/>
            <p:nvPr userDrawn="1"/>
          </p:nvCxnSpPr>
          <p:spPr>
            <a:xfrm flipH="1" flipV="1">
              <a:off x="1110000" y="4402862"/>
              <a:ext cx="180000" cy="3853"/>
            </a:xfrm>
            <a:prstGeom prst="line">
              <a:avLst/>
            </a:prstGeom>
            <a:ln w="12700" cap="rnd">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6" name="Gerade Verbindung 5"/>
            <p:cNvCxnSpPr/>
            <p:nvPr userDrawn="1"/>
          </p:nvCxnSpPr>
          <p:spPr>
            <a:xfrm flipV="1">
              <a:off x="1110000" y="3236715"/>
              <a:ext cx="0" cy="1166147"/>
            </a:xfrm>
            <a:prstGeom prst="line">
              <a:avLst/>
            </a:prstGeom>
            <a:ln w="12700" cap="rnd">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userDrawn="1"/>
          </p:nvCxnSpPr>
          <p:spPr>
            <a:xfrm flipH="1" flipV="1">
              <a:off x="1110000" y="3684789"/>
              <a:ext cx="180000" cy="3853"/>
            </a:xfrm>
            <a:prstGeom prst="line">
              <a:avLst/>
            </a:prstGeom>
            <a:ln w="12700" cap="rnd">
              <a:solidFill>
                <a:schemeClr val="tx1"/>
              </a:solidFill>
              <a:headEnd type="oval"/>
            </a:ln>
          </p:spPr>
          <p:style>
            <a:lnRef idx="1">
              <a:schemeClr val="accent1"/>
            </a:lnRef>
            <a:fillRef idx="0">
              <a:schemeClr val="accent1"/>
            </a:fillRef>
            <a:effectRef idx="0">
              <a:schemeClr val="accent1"/>
            </a:effectRef>
            <a:fontRef idx="minor">
              <a:schemeClr val="tx1"/>
            </a:fontRef>
          </p:style>
        </p:cxnSp>
      </p:grpSp>
      <p:cxnSp>
        <p:nvCxnSpPr>
          <p:cNvPr id="68" name="Gerade Verbindung 67"/>
          <p:cNvCxnSpPr/>
          <p:nvPr userDrawn="1"/>
        </p:nvCxnSpPr>
        <p:spPr>
          <a:xfrm flipV="1">
            <a:off x="1615500" y="2516715"/>
            <a:ext cx="0" cy="180000"/>
          </a:xfrm>
          <a:prstGeom prst="line">
            <a:avLst/>
          </a:prstGeom>
          <a:ln w="12700" cap="rnd">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userDrawn="1"/>
        </p:nvCxnSpPr>
        <p:spPr>
          <a:xfrm flipV="1">
            <a:off x="3586500" y="2516715"/>
            <a:ext cx="0" cy="180000"/>
          </a:xfrm>
          <a:prstGeom prst="line">
            <a:avLst/>
          </a:prstGeom>
          <a:ln w="12700" cap="rnd">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userDrawn="1"/>
        </p:nvCxnSpPr>
        <p:spPr>
          <a:xfrm flipV="1">
            <a:off x="5557500" y="2516715"/>
            <a:ext cx="0" cy="180000"/>
          </a:xfrm>
          <a:prstGeom prst="line">
            <a:avLst/>
          </a:prstGeom>
          <a:ln w="12700" cap="rnd">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userDrawn="1"/>
        </p:nvCxnSpPr>
        <p:spPr>
          <a:xfrm flipV="1">
            <a:off x="7528500" y="2516715"/>
            <a:ext cx="0" cy="180000"/>
          </a:xfrm>
          <a:prstGeom prst="line">
            <a:avLst/>
          </a:prstGeom>
          <a:ln w="12700" cap="rnd">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userDrawn="1"/>
        </p:nvCxnSpPr>
        <p:spPr>
          <a:xfrm flipH="1">
            <a:off x="1615500" y="2516716"/>
            <a:ext cx="5913000" cy="1"/>
          </a:xfrm>
          <a:prstGeom prst="line">
            <a:avLst/>
          </a:prstGeom>
          <a:ln w="12700" cap="rnd">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userDrawn="1"/>
        </p:nvCxnSpPr>
        <p:spPr>
          <a:xfrm flipV="1">
            <a:off x="4572000" y="2336715"/>
            <a:ext cx="0" cy="180000"/>
          </a:xfrm>
          <a:prstGeom prst="line">
            <a:avLst/>
          </a:prstGeom>
          <a:ln w="12700" cap="rnd">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userDrawn="1"/>
        </p:nvCxnSpPr>
        <p:spPr>
          <a:xfrm flipV="1">
            <a:off x="3586500" y="3236715"/>
            <a:ext cx="0" cy="180000"/>
          </a:xfrm>
          <a:prstGeom prst="line">
            <a:avLst/>
          </a:prstGeom>
          <a:ln w="127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userDrawn="1"/>
        </p:nvCxnSpPr>
        <p:spPr>
          <a:xfrm flipV="1">
            <a:off x="3586500" y="3956715"/>
            <a:ext cx="0" cy="180000"/>
          </a:xfrm>
          <a:prstGeom prst="line">
            <a:avLst/>
          </a:prstGeom>
          <a:ln w="127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userDrawn="1"/>
        </p:nvCxnSpPr>
        <p:spPr>
          <a:xfrm flipV="1">
            <a:off x="5557500" y="3236715"/>
            <a:ext cx="0" cy="180000"/>
          </a:xfrm>
          <a:prstGeom prst="line">
            <a:avLst/>
          </a:prstGeom>
          <a:ln w="127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79" name="Gruppierung 78"/>
          <p:cNvGrpSpPr/>
          <p:nvPr userDrawn="1"/>
        </p:nvGrpSpPr>
        <p:grpSpPr>
          <a:xfrm>
            <a:off x="2803500" y="4676715"/>
            <a:ext cx="135000" cy="1170000"/>
            <a:chOff x="1110000" y="3236715"/>
            <a:chExt cx="180000" cy="1170000"/>
          </a:xfrm>
        </p:grpSpPr>
        <p:cxnSp>
          <p:nvCxnSpPr>
            <p:cNvPr id="80" name="Gerade Verbindung 79"/>
            <p:cNvCxnSpPr/>
            <p:nvPr userDrawn="1"/>
          </p:nvCxnSpPr>
          <p:spPr>
            <a:xfrm flipH="1" flipV="1">
              <a:off x="1110000" y="4402862"/>
              <a:ext cx="180000" cy="3853"/>
            </a:xfrm>
            <a:prstGeom prst="line">
              <a:avLst/>
            </a:prstGeom>
            <a:ln w="12700" cap="rnd">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userDrawn="1"/>
          </p:nvCxnSpPr>
          <p:spPr>
            <a:xfrm flipV="1">
              <a:off x="1110000" y="3236715"/>
              <a:ext cx="0" cy="1166147"/>
            </a:xfrm>
            <a:prstGeom prst="line">
              <a:avLst/>
            </a:prstGeom>
            <a:ln w="12700" cap="rnd">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userDrawn="1"/>
          </p:nvCxnSpPr>
          <p:spPr>
            <a:xfrm flipH="1" flipV="1">
              <a:off x="1110000" y="3684789"/>
              <a:ext cx="180000" cy="3853"/>
            </a:xfrm>
            <a:prstGeom prst="line">
              <a:avLst/>
            </a:prstGeom>
            <a:ln w="12700" cap="rnd">
              <a:solidFill>
                <a:schemeClr val="tx1"/>
              </a:solidFill>
              <a:headEnd type="oval"/>
            </a:ln>
          </p:spPr>
          <p:style>
            <a:lnRef idx="1">
              <a:schemeClr val="accent1"/>
            </a:lnRef>
            <a:fillRef idx="0">
              <a:schemeClr val="accent1"/>
            </a:fillRef>
            <a:effectRef idx="0">
              <a:schemeClr val="accent1"/>
            </a:effectRef>
            <a:fontRef idx="minor">
              <a:schemeClr val="tx1"/>
            </a:fontRef>
          </p:style>
        </p:cxnSp>
      </p:grpSp>
      <p:grpSp>
        <p:nvGrpSpPr>
          <p:cNvPr id="83" name="Gruppierung 82"/>
          <p:cNvGrpSpPr/>
          <p:nvPr userDrawn="1"/>
        </p:nvGrpSpPr>
        <p:grpSpPr>
          <a:xfrm>
            <a:off x="6745500" y="3236715"/>
            <a:ext cx="135000" cy="1170000"/>
            <a:chOff x="1110000" y="3236715"/>
            <a:chExt cx="180000" cy="1170000"/>
          </a:xfrm>
        </p:grpSpPr>
        <p:cxnSp>
          <p:nvCxnSpPr>
            <p:cNvPr id="84" name="Gerade Verbindung 83"/>
            <p:cNvCxnSpPr/>
            <p:nvPr userDrawn="1"/>
          </p:nvCxnSpPr>
          <p:spPr>
            <a:xfrm flipH="1" flipV="1">
              <a:off x="1110000" y="4402862"/>
              <a:ext cx="180000" cy="3853"/>
            </a:xfrm>
            <a:prstGeom prst="line">
              <a:avLst/>
            </a:prstGeom>
            <a:ln w="12700" cap="rnd">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userDrawn="1"/>
          </p:nvCxnSpPr>
          <p:spPr>
            <a:xfrm flipV="1">
              <a:off x="1110000" y="3236715"/>
              <a:ext cx="0" cy="1166147"/>
            </a:xfrm>
            <a:prstGeom prst="line">
              <a:avLst/>
            </a:prstGeom>
            <a:ln w="12700" cap="rnd">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userDrawn="1"/>
          </p:nvCxnSpPr>
          <p:spPr>
            <a:xfrm flipH="1" flipV="1">
              <a:off x="1110000" y="3684789"/>
              <a:ext cx="180000" cy="3853"/>
            </a:xfrm>
            <a:prstGeom prst="line">
              <a:avLst/>
            </a:prstGeom>
            <a:ln w="12700" cap="rnd">
              <a:solidFill>
                <a:schemeClr val="tx1"/>
              </a:solidFill>
              <a:headEnd type="oval"/>
            </a:ln>
          </p:spPr>
          <p:style>
            <a:lnRef idx="1">
              <a:schemeClr val="accent1"/>
            </a:lnRef>
            <a:fillRef idx="0">
              <a:schemeClr val="accent1"/>
            </a:fillRef>
            <a:effectRef idx="0">
              <a:schemeClr val="accent1"/>
            </a:effectRef>
            <a:fontRef idx="minor">
              <a:schemeClr val="tx1"/>
            </a:fontRef>
          </p:style>
        </p:cxnSp>
      </p:grpSp>
      <p:grpSp>
        <p:nvGrpSpPr>
          <p:cNvPr id="87" name="Gruppierung 86"/>
          <p:cNvGrpSpPr/>
          <p:nvPr userDrawn="1"/>
        </p:nvGrpSpPr>
        <p:grpSpPr>
          <a:xfrm>
            <a:off x="4774500" y="3956716"/>
            <a:ext cx="135000" cy="451926"/>
            <a:chOff x="1110000" y="3236716"/>
            <a:chExt cx="180000" cy="451926"/>
          </a:xfrm>
        </p:grpSpPr>
        <p:cxnSp>
          <p:nvCxnSpPr>
            <p:cNvPr id="89" name="Gerade Verbindung 88"/>
            <p:cNvCxnSpPr/>
            <p:nvPr userDrawn="1"/>
          </p:nvCxnSpPr>
          <p:spPr>
            <a:xfrm flipV="1">
              <a:off x="1110000" y="3236716"/>
              <a:ext cx="0" cy="446146"/>
            </a:xfrm>
            <a:prstGeom prst="line">
              <a:avLst/>
            </a:prstGeom>
            <a:ln w="12700" cap="rnd">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userDrawn="1"/>
          </p:nvCxnSpPr>
          <p:spPr>
            <a:xfrm flipH="1" flipV="1">
              <a:off x="1110000" y="3684789"/>
              <a:ext cx="180000" cy="3853"/>
            </a:xfrm>
            <a:prstGeom prst="line">
              <a:avLst/>
            </a:prstGeom>
            <a:ln w="12700" cap="rnd">
              <a:solidFill>
                <a:schemeClr val="tx1"/>
              </a:solidFill>
              <a:headEnd type="oval"/>
            </a:ln>
          </p:spPr>
          <p:style>
            <a:lnRef idx="1">
              <a:schemeClr val="accent1"/>
            </a:lnRef>
            <a:fillRef idx="0">
              <a:schemeClr val="accent1"/>
            </a:fillRef>
            <a:effectRef idx="0">
              <a:schemeClr val="accent1"/>
            </a:effectRef>
            <a:fontRef idx="minor">
              <a:schemeClr val="tx1"/>
            </a:fontRef>
          </p:style>
        </p:cxnSp>
      </p:gr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ndard: Content (blue)">
    <p:bg>
      <p:bgPr>
        <a:gradFill flip="none" rotWithShape="1">
          <a:gsLst>
            <a:gs pos="0">
              <a:srgbClr val="205A88"/>
            </a:gs>
            <a:gs pos="100000">
              <a:srgbClr val="0A86C9"/>
            </a:gs>
            <a:gs pos="75000">
              <a:srgbClr val="0A86C9"/>
            </a:gs>
          </a:gsLst>
          <a:lin ang="5400000" scaled="1"/>
          <a:tileRect/>
        </a:gradFill>
        <a:effectLst/>
      </p:bgPr>
    </p:bg>
    <p:spTree>
      <p:nvGrpSpPr>
        <p:cNvPr id="1" name=""/>
        <p:cNvGrpSpPr/>
        <p:nvPr/>
      </p:nvGrpSpPr>
      <p:grpSpPr>
        <a:xfrm>
          <a:off x="0" y="0"/>
          <a:ext cx="0" cy="0"/>
          <a:chOff x="0" y="0"/>
          <a:chExt cx="0" cy="0"/>
        </a:xfrm>
      </p:grpSpPr>
      <p:sp>
        <p:nvSpPr>
          <p:cNvPr id="15"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bg1">
                    <a:alpha val="75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14"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bg1">
                    <a:alpha val="75000"/>
                  </a:schemeClr>
                </a:solidFill>
                <a:latin typeface="Arial" charset="0"/>
                <a:ea typeface="Arial" charset="0"/>
                <a:cs typeface="Arial" charset="0"/>
              </a:defRPr>
            </a:lvl1pPr>
          </a:lstStyle>
          <a:p>
            <a:r>
              <a:rPr lang="en-US" noProof="0" dirty="0"/>
              <a:t>Confidential</a:t>
            </a:r>
          </a:p>
        </p:txBody>
      </p:sp>
      <p:sp>
        <p:nvSpPr>
          <p:cNvPr id="16" name="Asterisk"/>
          <p:cNvSpPr>
            <a:spLocks noGrp="1"/>
          </p:cNvSpPr>
          <p:nvPr>
            <p:ph type="body" sz="quarter" idx="34" hasCustomPrompt="1"/>
          </p:nvPr>
        </p:nvSpPr>
        <p:spPr>
          <a:xfrm>
            <a:off x="432000" y="5825885"/>
            <a:ext cx="8280000" cy="360000"/>
          </a:xfrm>
        </p:spPr>
        <p:txBody>
          <a:bodyPr anchor="b">
            <a:normAutofit/>
          </a:bodyPr>
          <a:lstStyle>
            <a:lvl1pPr marL="0" indent="0">
              <a:buNone/>
              <a:defRPr sz="1000">
                <a:solidFill>
                  <a:schemeClr val="bg1">
                    <a:alpha val="70000"/>
                  </a:schemeClr>
                </a:solidFill>
              </a:defRPr>
            </a:lvl1pPr>
          </a:lstStyle>
          <a:p>
            <a:pPr lvl="0"/>
            <a:r>
              <a:rPr lang="en-US" noProof="0" dirty="0"/>
              <a:t>*This is an example of asterisk text</a:t>
            </a:r>
          </a:p>
        </p:txBody>
      </p:sp>
      <p:sp>
        <p:nvSpPr>
          <p:cNvPr id="17" name="Hide"/>
          <p:cNvSpPr/>
          <p:nvPr userDrawn="1"/>
        </p:nvSpPr>
        <p:spPr>
          <a:xfrm>
            <a:off x="0" y="6272784"/>
            <a:ext cx="1508760" cy="585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8" name="Content"/>
          <p:cNvSpPr>
            <a:spLocks noGrp="1"/>
          </p:cNvSpPr>
          <p:nvPr>
            <p:ph idx="1" hasCustomPrompt="1"/>
          </p:nvPr>
        </p:nvSpPr>
        <p:spPr>
          <a:xfrm>
            <a:off x="431999" y="1618147"/>
            <a:ext cx="8280001" cy="4207737"/>
          </a:xfrm>
        </p:spPr>
        <p:txBody>
          <a:bodyPr/>
          <a:lstStyle>
            <a:lvl1pPr>
              <a:buClr>
                <a:schemeClr val="bg1"/>
              </a:buClr>
              <a:defRPr baseline="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baseline="0">
                <a:solidFill>
                  <a:schemeClr val="bg1"/>
                </a:solidFill>
              </a:defRPr>
            </a:lvl4pPr>
            <a:lvl5pPr>
              <a:buClr>
                <a:schemeClr val="bg1"/>
              </a:buClr>
              <a:defRPr>
                <a:solidFill>
                  <a:schemeClr val="bg1"/>
                </a:solidFill>
              </a:defRPr>
            </a:lvl5pPr>
          </a:lstStyle>
          <a:p>
            <a:pPr lvl="0"/>
            <a:r>
              <a:rPr lang="en-US" noProof="0" dirty="0"/>
              <a:t>First level text (Arial 18pt)</a:t>
            </a:r>
          </a:p>
          <a:p>
            <a:pPr lvl="1"/>
            <a:r>
              <a:rPr lang="en-US" noProof="0" dirty="0"/>
              <a:t>Second level (Arial 16pt)</a:t>
            </a:r>
          </a:p>
          <a:p>
            <a:pPr lvl="2"/>
            <a:r>
              <a:rPr lang="en-US" noProof="0" dirty="0"/>
              <a:t>Third level (Arial 16pt)</a:t>
            </a:r>
          </a:p>
          <a:p>
            <a:pPr lvl="3"/>
            <a:r>
              <a:rPr lang="en-US" noProof="0" dirty="0"/>
              <a:t>Fourth level (Arial 14pt)</a:t>
            </a:r>
          </a:p>
          <a:p>
            <a:pPr lvl="4"/>
            <a:r>
              <a:rPr lang="en-US" noProof="0" dirty="0"/>
              <a:t>Fifth level (Arial 12pt)</a:t>
            </a:r>
          </a:p>
        </p:txBody>
      </p:sp>
      <p:sp>
        <p:nvSpPr>
          <p:cNvPr id="10" name="SUBLINE"/>
          <p:cNvSpPr>
            <a:spLocks noGrp="1"/>
          </p:cNvSpPr>
          <p:nvPr>
            <p:ph type="body" sz="quarter" idx="24" hasCustomPrompt="1"/>
          </p:nvPr>
        </p:nvSpPr>
        <p:spPr>
          <a:xfrm>
            <a:off x="432000" y="970149"/>
            <a:ext cx="8280000" cy="360000"/>
          </a:xfrm>
          <a:prstGeom prst="rect">
            <a:avLst/>
          </a:prstGeom>
        </p:spPr>
        <p:txBody>
          <a:bodyPr>
            <a:noAutofit/>
          </a:bodyPr>
          <a:lstStyle>
            <a:lvl1pPr algn="l">
              <a:buNone/>
              <a:defRPr lang="en-US" sz="1600" b="0" i="1" kern="1200" cap="none" baseline="0" dirty="0" smtClean="0">
                <a:solidFill>
                  <a:schemeClr val="bg1">
                    <a:alpha val="75000"/>
                  </a:schemeClr>
                </a:solidFill>
                <a:uFill>
                  <a:solidFill>
                    <a:srgbClr val="0A86C9"/>
                  </a:solidFill>
                </a:uFill>
                <a:latin typeface="Arial" charset="0"/>
                <a:ea typeface="Arial" charset="0"/>
                <a:cs typeface="Arial" charset="0"/>
              </a:defRPr>
            </a:lvl1pPr>
          </a:lstStyle>
          <a:p>
            <a:pPr lvl="0"/>
            <a:r>
              <a:rPr lang="en-US" noProof="0" dirty="0"/>
              <a:t>Subline (Arial 16pt)</a:t>
            </a:r>
          </a:p>
        </p:txBody>
      </p:sp>
      <p:sp>
        <p:nvSpPr>
          <p:cNvPr id="13" name="TITLE"/>
          <p:cNvSpPr>
            <a:spLocks noGrp="1"/>
          </p:cNvSpPr>
          <p:nvPr>
            <p:ph type="title" hasCustomPrompt="1"/>
          </p:nvPr>
        </p:nvSpPr>
        <p:spPr>
          <a:xfrm>
            <a:off x="432000" y="540000"/>
            <a:ext cx="8280000" cy="432000"/>
          </a:xfrm>
          <a:prstGeom prst="rect">
            <a:avLst/>
          </a:prstGeom>
        </p:spPr>
        <p:txBody>
          <a:bodyPr vert="horz" lIns="0" tIns="0" rIns="0" bIns="0" rtlCol="0" anchor="b">
            <a:normAutofit/>
          </a:bodyPr>
          <a:lstStyle>
            <a:lvl1pPr algn="l">
              <a:defRPr cap="none">
                <a:solidFill>
                  <a:schemeClr val="bg1"/>
                </a:solidFill>
              </a:defRPr>
            </a:lvl1pPr>
          </a:lstStyle>
          <a:p>
            <a:r>
              <a:rPr lang="en-US" noProof="0" dirty="0"/>
              <a:t>Title (Arial 24pt)</a:t>
            </a:r>
          </a:p>
        </p:txBody>
      </p:sp>
      <p:pic>
        <p:nvPicPr>
          <p:cNvPr id="11"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2000" y="6451303"/>
            <a:ext cx="1064571" cy="162000"/>
          </a:xfrm>
          <a:prstGeom prst="rect">
            <a:avLst/>
          </a:prstGeom>
        </p:spPr>
      </p:pic>
    </p:spTree>
    <p:extLst>
      <p:ext uri="{BB962C8B-B14F-4D97-AF65-F5344CB8AC3E}">
        <p14:creationId xmlns:p14="http://schemas.microsoft.com/office/powerpoint/2010/main" val="2103612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pic>
        <p:nvPicPr>
          <p:cNvPr id="9"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14" name="Rounded Rectangle Content"/>
          <p:cNvSpPr/>
          <p:nvPr userDrawn="1"/>
        </p:nvSpPr>
        <p:spPr>
          <a:xfrm flipV="1">
            <a:off x="-3600" y="0"/>
            <a:ext cx="4564800" cy="6300000"/>
          </a:xfrm>
          <a:prstGeom prst="round1Rect">
            <a:avLst>
              <a:gd name="adj" fmla="val 21397"/>
            </a:avLst>
          </a:prstGeom>
          <a:solidFill>
            <a:srgbClr val="0A86C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8" name="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32000" y="576000"/>
            <a:ext cx="1892572" cy="288000"/>
          </a:xfrm>
          <a:prstGeom prst="rect">
            <a:avLst/>
          </a:prstGeom>
        </p:spPr>
      </p:pic>
      <p:sp>
        <p:nvSpPr>
          <p:cNvPr id="8" name="Presenter"/>
          <p:cNvSpPr>
            <a:spLocks noGrp="1"/>
          </p:cNvSpPr>
          <p:nvPr>
            <p:ph type="body" sz="quarter" idx="10" hasCustomPrompt="1"/>
          </p:nvPr>
        </p:nvSpPr>
        <p:spPr>
          <a:xfrm>
            <a:off x="432000" y="4709160"/>
            <a:ext cx="3780000" cy="1080000"/>
          </a:xfrm>
        </p:spPr>
        <p:txBody>
          <a:bodyPr>
            <a:normAutofit/>
          </a:bodyPr>
          <a:lstStyle>
            <a:lvl1pPr marL="0" indent="0">
              <a:spcBef>
                <a:spcPts val="0"/>
              </a:spcBef>
              <a:buNone/>
              <a:defRPr sz="1400" baseline="0">
                <a:solidFill>
                  <a:schemeClr val="bg1"/>
                </a:solidFill>
              </a:defRPr>
            </a:lvl1pPr>
          </a:lstStyle>
          <a:p>
            <a:r>
              <a:rPr lang="en-US" sz="1600" b="1" cap="none" baseline="0" noProof="0" dirty="0"/>
              <a:t>Presenter Name (16PT)</a:t>
            </a:r>
          </a:p>
          <a:p>
            <a:r>
              <a:rPr lang="en-US" sz="1600" cap="none" baseline="0" noProof="0" dirty="0"/>
              <a:t>Month date, year</a:t>
            </a:r>
          </a:p>
        </p:txBody>
      </p:sp>
      <p:sp>
        <p:nvSpPr>
          <p:cNvPr id="10" name="SUBLINE"/>
          <p:cNvSpPr>
            <a:spLocks noGrp="1"/>
          </p:cNvSpPr>
          <p:nvPr>
            <p:ph type="subTitle" idx="1" hasCustomPrompt="1"/>
          </p:nvPr>
        </p:nvSpPr>
        <p:spPr>
          <a:xfrm>
            <a:off x="432000" y="3429000"/>
            <a:ext cx="3780000" cy="720000"/>
          </a:xfrm>
        </p:spPr>
        <p:txBody>
          <a:bodyPr>
            <a:normAutofit/>
          </a:bodyPr>
          <a:lstStyle>
            <a:lvl1pPr marL="0" indent="0" algn="l">
              <a:spcBef>
                <a:spcPts val="0"/>
              </a:spcBef>
              <a:buNone/>
              <a:defRPr sz="1800" b="0" i="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Subline (Arial 18pt)</a:t>
            </a:r>
          </a:p>
        </p:txBody>
      </p:sp>
      <p:sp>
        <p:nvSpPr>
          <p:cNvPr id="11" name="TITLE"/>
          <p:cNvSpPr>
            <a:spLocks noGrp="1"/>
          </p:cNvSpPr>
          <p:nvPr>
            <p:ph type="ctrTitle" hasCustomPrompt="1"/>
          </p:nvPr>
        </p:nvSpPr>
        <p:spPr>
          <a:xfrm>
            <a:off x="432000" y="1746608"/>
            <a:ext cx="3780000" cy="1618384"/>
          </a:xfrm>
        </p:spPr>
        <p:txBody>
          <a:bodyPr anchor="b">
            <a:normAutofit/>
          </a:bodyPr>
          <a:lstStyle>
            <a:lvl1pPr algn="l">
              <a:defRPr sz="3600" b="1" cap="all" baseline="0">
                <a:solidFill>
                  <a:schemeClr val="bg1"/>
                </a:solidFill>
              </a:defRPr>
            </a:lvl1pPr>
          </a:lstStyle>
          <a:p>
            <a:r>
              <a:rPr lang="en-US" noProof="0" dirty="0"/>
              <a:t>Title (Arial 36pt)</a:t>
            </a:r>
          </a:p>
        </p:txBody>
      </p:sp>
      <p:sp>
        <p:nvSpPr>
          <p:cNvPr id="17" name="Fußzeilenplatzhalter"/>
          <p:cNvSpPr>
            <a:spLocks noGrp="1"/>
          </p:cNvSpPr>
          <p:nvPr>
            <p:ph type="ftr" sz="quarter" idx="3"/>
          </p:nvPr>
        </p:nvSpPr>
        <p:spPr>
          <a:xfrm>
            <a:off x="7618932" y="6452600"/>
            <a:ext cx="1371596" cy="180000"/>
          </a:xfrm>
          <a:prstGeom prst="rect">
            <a:avLst/>
          </a:prstGeom>
        </p:spPr>
        <p:txBody>
          <a:bodyPr vert="horz" lIns="0" tIns="0" rIns="0" bIns="0" rtlCol="0" anchor="ctr"/>
          <a:lstStyle>
            <a:lvl1pPr algn="ctr">
              <a:defRPr sz="800" b="0" i="0">
                <a:solidFill>
                  <a:schemeClr val="bg1">
                    <a:alpha val="75000"/>
                  </a:schemeClr>
                </a:solidFill>
                <a:latin typeface="Arial" charset="0"/>
                <a:ea typeface="Arial" charset="0"/>
                <a:cs typeface="Arial" charset="0"/>
              </a:defRPr>
            </a:lvl1pPr>
          </a:lstStyle>
          <a:p>
            <a:r>
              <a:rPr lang="en-US"/>
              <a:t>Confidential</a:t>
            </a:r>
            <a:endParaRPr lang="en-US" dirty="0"/>
          </a:p>
        </p:txBody>
      </p:sp>
      <p:pic>
        <p:nvPicPr>
          <p:cNvPr id="19" name="Bild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18932" y="4987673"/>
            <a:ext cx="1371596" cy="1371596"/>
          </a:xfrm>
          <a:prstGeom prst="rect">
            <a:avLst/>
          </a:prstGeom>
        </p:spPr>
      </p:pic>
    </p:spTree>
    <p:extLst>
      <p:ext uri="{BB962C8B-B14F-4D97-AF65-F5344CB8AC3E}">
        <p14:creationId xmlns:p14="http://schemas.microsoft.com/office/powerpoint/2010/main" val="15024295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you">
    <p:spTree>
      <p:nvGrpSpPr>
        <p:cNvPr id="1" name=""/>
        <p:cNvGrpSpPr/>
        <p:nvPr/>
      </p:nvGrpSpPr>
      <p:grpSpPr>
        <a:xfrm>
          <a:off x="0" y="0"/>
          <a:ext cx="0" cy="0"/>
          <a:chOff x="0" y="0"/>
          <a:chExt cx="0" cy="0"/>
        </a:xfrm>
      </p:grpSpPr>
      <p:pic>
        <p:nvPicPr>
          <p:cNvPr id="23"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22" name="Rounded Rectangle Content"/>
          <p:cNvSpPr/>
          <p:nvPr userDrawn="1"/>
        </p:nvSpPr>
        <p:spPr>
          <a:xfrm flipV="1">
            <a:off x="-3600" y="0"/>
            <a:ext cx="8643600" cy="6316560"/>
          </a:xfrm>
          <a:prstGeom prst="round1Rect">
            <a:avLst>
              <a:gd name="adj" fmla="val 15446"/>
            </a:avLst>
          </a:prstGeom>
          <a:solidFill>
            <a:srgbClr val="0A86C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ußzeilenplatzhalter"/>
          <p:cNvSpPr>
            <a:spLocks noGrp="1"/>
          </p:cNvSpPr>
          <p:nvPr>
            <p:ph type="ftr" sz="quarter" idx="3"/>
          </p:nvPr>
        </p:nvSpPr>
        <p:spPr>
          <a:xfrm>
            <a:off x="6756400" y="6452600"/>
            <a:ext cx="1371595" cy="180000"/>
          </a:xfrm>
          <a:prstGeom prst="rect">
            <a:avLst/>
          </a:prstGeom>
        </p:spPr>
        <p:txBody>
          <a:bodyPr vert="horz" lIns="0" tIns="0" rIns="0" bIns="0" rtlCol="0" anchor="ctr"/>
          <a:lstStyle>
            <a:lvl1pPr algn="ctr">
              <a:defRPr sz="800" b="0" i="0">
                <a:solidFill>
                  <a:schemeClr val="bg1">
                    <a:alpha val="75000"/>
                  </a:schemeClr>
                </a:solidFill>
                <a:latin typeface="Arial" charset="0"/>
                <a:ea typeface="Arial" charset="0"/>
                <a:cs typeface="Arial" charset="0"/>
              </a:defRPr>
            </a:lvl1pPr>
          </a:lstStyle>
          <a:p>
            <a:r>
              <a:rPr lang="en-US"/>
              <a:t>Confidential</a:t>
            </a:r>
            <a:endParaRPr lang="en-US" dirty="0"/>
          </a:p>
        </p:txBody>
      </p:sp>
      <p:pic>
        <p:nvPicPr>
          <p:cNvPr id="16" name="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32000" y="576000"/>
            <a:ext cx="1892572" cy="288000"/>
          </a:xfrm>
          <a:prstGeom prst="rect">
            <a:avLst/>
          </a:prstGeom>
        </p:spPr>
      </p:pic>
      <p:sp>
        <p:nvSpPr>
          <p:cNvPr id="10" name="SUBLINE"/>
          <p:cNvSpPr>
            <a:spLocks noGrp="1"/>
          </p:cNvSpPr>
          <p:nvPr>
            <p:ph type="subTitle" idx="1" hasCustomPrompt="1"/>
          </p:nvPr>
        </p:nvSpPr>
        <p:spPr>
          <a:xfrm>
            <a:off x="432000" y="4680000"/>
            <a:ext cx="6120000" cy="1440000"/>
          </a:xfrm>
        </p:spPr>
        <p:txBody>
          <a:bodyPr>
            <a:normAutofit/>
          </a:bodyPr>
          <a:lstStyle>
            <a:lvl1pPr marL="0" indent="0" algn="l">
              <a:spcBef>
                <a:spcPts val="0"/>
              </a:spcBef>
              <a:buNone/>
              <a:defRPr sz="1800" b="0" i="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Subline (Arial 18pt)</a:t>
            </a:r>
          </a:p>
        </p:txBody>
      </p:sp>
      <p:sp>
        <p:nvSpPr>
          <p:cNvPr id="8" name="TITLE"/>
          <p:cNvSpPr>
            <a:spLocks noGrp="1"/>
          </p:cNvSpPr>
          <p:nvPr>
            <p:ph type="ctrTitle" hasCustomPrompt="1"/>
          </p:nvPr>
        </p:nvSpPr>
        <p:spPr>
          <a:xfrm>
            <a:off x="432001" y="1746608"/>
            <a:ext cx="6120000" cy="2753392"/>
          </a:xfrm>
        </p:spPr>
        <p:txBody>
          <a:bodyPr anchor="b">
            <a:normAutofit/>
          </a:bodyPr>
          <a:lstStyle>
            <a:lvl1pPr algn="l">
              <a:defRPr sz="3600" b="1" cap="all" baseline="0">
                <a:solidFill>
                  <a:schemeClr val="bg1"/>
                </a:solidFill>
              </a:defRPr>
            </a:lvl1pPr>
          </a:lstStyle>
          <a:p>
            <a:r>
              <a:rPr lang="en-US" noProof="0" dirty="0"/>
              <a:t>CLOSING SLIDE (Arial 36pt)</a:t>
            </a:r>
          </a:p>
        </p:txBody>
      </p:sp>
      <p:pic>
        <p:nvPicPr>
          <p:cNvPr id="12" name="Bild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56400" y="4425435"/>
            <a:ext cx="1371596" cy="1371596"/>
          </a:xfrm>
          <a:prstGeom prst="rect">
            <a:avLst/>
          </a:prstGeom>
        </p:spPr>
      </p:pic>
    </p:spTree>
    <p:extLst>
      <p:ext uri="{BB962C8B-B14F-4D97-AF65-F5344CB8AC3E}">
        <p14:creationId xmlns:p14="http://schemas.microsoft.com/office/powerpoint/2010/main" val="2467224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931B8249-CDF3-479C-8AEA-3DE107384DB3}" type="slidenum">
              <a:rPr lang="en-US" altLang="en-US"/>
              <a:pPr/>
              <a:t>‹#›</a:t>
            </a:fld>
            <a:endParaRPr lang="en-US" altLang="en-US"/>
          </a:p>
        </p:txBody>
      </p:sp>
    </p:spTree>
    <p:extLst>
      <p:ext uri="{BB962C8B-B14F-4D97-AF65-F5344CB8AC3E}">
        <p14:creationId xmlns:p14="http://schemas.microsoft.com/office/powerpoint/2010/main" val="6220567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Standard: Content">
    <p:spTree>
      <p:nvGrpSpPr>
        <p:cNvPr id="1" name=""/>
        <p:cNvGrpSpPr/>
        <p:nvPr/>
      </p:nvGrpSpPr>
      <p:grpSpPr>
        <a:xfrm>
          <a:off x="0" y="0"/>
          <a:ext cx="0" cy="0"/>
          <a:chOff x="0" y="0"/>
          <a:chExt cx="0" cy="0"/>
        </a:xfrm>
      </p:grpSpPr>
      <p:sp>
        <p:nvSpPr>
          <p:cNvPr id="6" name="Foliennummernplatzhalter"/>
          <p:cNvSpPr>
            <a:spLocks noGrp="1"/>
          </p:cNvSpPr>
          <p:nvPr>
            <p:ph type="sldNum" sz="quarter" idx="12"/>
          </p:nvPr>
        </p:nvSpPr>
        <p:spPr/>
        <p:txBody>
          <a:bodyPr/>
          <a:lstStyle/>
          <a:p>
            <a:fld id="{BB7F249F-CCCE-DA49-A761-E31751E19E88}" type="slidenum">
              <a:rPr lang="en-US" noProof="0" smtClean="0"/>
              <a:t>‹#›</a:t>
            </a:fld>
            <a:endParaRPr lang="en-US" noProof="0" dirty="0"/>
          </a:p>
        </p:txBody>
      </p:sp>
      <p:sp>
        <p:nvSpPr>
          <p:cNvPr id="5" name="Fußzeilenplatzhalter"/>
          <p:cNvSpPr>
            <a:spLocks noGrp="1"/>
          </p:cNvSpPr>
          <p:nvPr>
            <p:ph type="ftr" sz="quarter" idx="11"/>
          </p:nvPr>
        </p:nvSpPr>
        <p:spPr/>
        <p:txBody>
          <a:bodyPr/>
          <a:lstStyle>
            <a:lvl1pPr>
              <a:defRPr>
                <a:solidFill>
                  <a:schemeClr val="tx1">
                    <a:alpha val="50000"/>
                  </a:schemeClr>
                </a:solidFill>
              </a:defRPr>
            </a:lvl1pPr>
          </a:lstStyle>
          <a:p>
            <a:r>
              <a:rPr lang="en-US" noProof="0" dirty="0"/>
              <a:t>Confidential</a:t>
            </a:r>
          </a:p>
        </p:txBody>
      </p:sp>
      <p:sp>
        <p:nvSpPr>
          <p:cNvPr id="3" name="Content"/>
          <p:cNvSpPr>
            <a:spLocks noGrp="1"/>
          </p:cNvSpPr>
          <p:nvPr>
            <p:ph idx="1" hasCustomPrompt="1"/>
          </p:nvPr>
        </p:nvSpPr>
        <p:spPr>
          <a:xfrm>
            <a:off x="628650" y="2015999"/>
            <a:ext cx="7886700" cy="3808800"/>
          </a:xfrm>
        </p:spPr>
        <p:txBody>
          <a:bodyPr/>
          <a:lstStyle/>
          <a:p>
            <a:pPr lvl="0"/>
            <a:r>
              <a:rPr lang="en-US" noProof="0" dirty="0"/>
              <a:t>First level text (Arial 18pt)</a:t>
            </a:r>
          </a:p>
          <a:p>
            <a:pPr lvl="1"/>
            <a:r>
              <a:rPr lang="en-US" noProof="0" dirty="0"/>
              <a:t>Second level (Arial 16pt)</a:t>
            </a:r>
          </a:p>
          <a:p>
            <a:pPr lvl="2"/>
            <a:r>
              <a:rPr lang="en-US" noProof="0" dirty="0"/>
              <a:t>Third level (Arial 16pt)</a:t>
            </a:r>
          </a:p>
          <a:p>
            <a:pPr lvl="3"/>
            <a:r>
              <a:rPr lang="en-US" noProof="0" dirty="0"/>
              <a:t>Fourth level (Arial 14pt)</a:t>
            </a:r>
          </a:p>
          <a:p>
            <a:pPr lvl="4"/>
            <a:r>
              <a:rPr lang="en-US" noProof="0" dirty="0"/>
              <a:t>Fifth level (Arial 12pt)</a:t>
            </a:r>
          </a:p>
        </p:txBody>
      </p:sp>
      <p:sp>
        <p:nvSpPr>
          <p:cNvPr id="7" name="SUBLINE"/>
          <p:cNvSpPr>
            <a:spLocks noGrp="1"/>
          </p:cNvSpPr>
          <p:nvPr>
            <p:ph type="body" sz="quarter" idx="13" hasCustomPrompt="1"/>
          </p:nvPr>
        </p:nvSpPr>
        <p:spPr>
          <a:xfrm>
            <a:off x="629100" y="1260000"/>
            <a:ext cx="7886700" cy="360000"/>
          </a:xfrm>
          <a:prstGeom prst="rect">
            <a:avLst/>
          </a:prstGeom>
        </p:spPr>
        <p:txBody>
          <a:bodyPr>
            <a:noAutofit/>
          </a:bodyPr>
          <a:lstStyle>
            <a:lvl1pPr>
              <a:buNone/>
              <a:defRPr lang="en-US" sz="12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dirty="0"/>
              <a:t>Subline (Arial 16pt)</a:t>
            </a:r>
          </a:p>
        </p:txBody>
      </p:sp>
      <p:sp>
        <p:nvSpPr>
          <p:cNvPr id="2" name="TITLE"/>
          <p:cNvSpPr>
            <a:spLocks noGrp="1"/>
          </p:cNvSpPr>
          <p:nvPr>
            <p:ph type="title" hasCustomPrompt="1"/>
          </p:nvPr>
        </p:nvSpPr>
        <p:spPr/>
        <p:txBody>
          <a:bodyPr/>
          <a:lstStyle>
            <a:lvl1pPr>
              <a:defRPr cap="none"/>
            </a:lvl1pPr>
          </a:lstStyle>
          <a:p>
            <a:r>
              <a:rPr lang="en-US" noProof="0" dirty="0"/>
              <a:t>Title (Arial 28pt)</a:t>
            </a:r>
          </a:p>
        </p:txBody>
      </p:sp>
    </p:spTree>
    <p:extLst>
      <p:ext uri="{BB962C8B-B14F-4D97-AF65-F5344CB8AC3E}">
        <p14:creationId xmlns:p14="http://schemas.microsoft.com/office/powerpoint/2010/main" val="9237329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2 Columns">
    <p:spTree>
      <p:nvGrpSpPr>
        <p:cNvPr id="1" name=""/>
        <p:cNvGrpSpPr/>
        <p:nvPr/>
      </p:nvGrpSpPr>
      <p:grpSpPr>
        <a:xfrm>
          <a:off x="0" y="0"/>
          <a:ext cx="0" cy="0"/>
          <a:chOff x="0" y="0"/>
          <a:chExt cx="0" cy="0"/>
        </a:xfrm>
      </p:grpSpPr>
      <p:sp>
        <p:nvSpPr>
          <p:cNvPr id="10" name="Foliennummernplatzhalter"/>
          <p:cNvSpPr>
            <a:spLocks noGrp="1"/>
          </p:cNvSpPr>
          <p:nvPr>
            <p:ph type="sldNum" sz="quarter" idx="12"/>
          </p:nvPr>
        </p:nvSpPr>
        <p:spPr>
          <a:xfrm>
            <a:off x="8245350" y="6452600"/>
            <a:ext cx="270000" cy="180000"/>
          </a:xfrm>
        </p:spPr>
        <p:txBody>
          <a:bodyPr/>
          <a:lstStyle/>
          <a:p>
            <a:fld id="{BB7F249F-CCCE-DA49-A761-E31751E19E88}" type="slidenum">
              <a:rPr lang="en-US" noProof="0" smtClean="0"/>
              <a:t>‹#›</a:t>
            </a:fld>
            <a:endParaRPr lang="en-US" noProof="0" dirty="0"/>
          </a:p>
        </p:txBody>
      </p:sp>
      <p:sp>
        <p:nvSpPr>
          <p:cNvPr id="12" name="Fußzeilenplatzhalter"/>
          <p:cNvSpPr>
            <a:spLocks noGrp="1"/>
          </p:cNvSpPr>
          <p:nvPr>
            <p:ph type="ftr" sz="quarter" idx="11"/>
          </p:nvPr>
        </p:nvSpPr>
        <p:spPr>
          <a:xfrm>
            <a:off x="3276900" y="6452600"/>
            <a:ext cx="4968450" cy="180000"/>
          </a:xfrm>
        </p:spPr>
        <p:txBody>
          <a:bodyPr/>
          <a:lstStyle/>
          <a:p>
            <a:r>
              <a:rPr lang="en-US" noProof="0" dirty="0"/>
              <a:t>Confidential</a:t>
            </a:r>
          </a:p>
        </p:txBody>
      </p:sp>
      <p:sp>
        <p:nvSpPr>
          <p:cNvPr id="4" name="Inhaltsplatzhalter 2"/>
          <p:cNvSpPr>
            <a:spLocks noGrp="1"/>
          </p:cNvSpPr>
          <p:nvPr>
            <p:ph sz="half" idx="2" hasCustomPrompt="1"/>
          </p:nvPr>
        </p:nvSpPr>
        <p:spPr>
          <a:xfrm>
            <a:off x="4629150" y="2016000"/>
            <a:ext cx="3885300" cy="3809887"/>
          </a:xfrm>
        </p:spPr>
        <p:txBody>
          <a:bodyPr/>
          <a:lstStyle/>
          <a:p>
            <a:pPr lvl="0"/>
            <a:r>
              <a:rPr lang="en-US" noProof="0" dirty="0"/>
              <a:t>First level text (Arial 18pt)</a:t>
            </a:r>
          </a:p>
          <a:p>
            <a:pPr lvl="1"/>
            <a:r>
              <a:rPr lang="en-US" noProof="0" dirty="0"/>
              <a:t>Second level (Arial 16pt)</a:t>
            </a:r>
          </a:p>
          <a:p>
            <a:pPr lvl="2"/>
            <a:r>
              <a:rPr lang="en-US" noProof="0" dirty="0"/>
              <a:t>Third level (Arial 16pt)</a:t>
            </a:r>
          </a:p>
          <a:p>
            <a:pPr lvl="3"/>
            <a:r>
              <a:rPr lang="en-US" noProof="0" dirty="0"/>
              <a:t>Fourth level (Arial 14pt)</a:t>
            </a:r>
          </a:p>
          <a:p>
            <a:pPr lvl="4"/>
            <a:r>
              <a:rPr lang="en-US" noProof="0" dirty="0"/>
              <a:t>Fifth level (Arial 12pt)</a:t>
            </a:r>
          </a:p>
        </p:txBody>
      </p:sp>
      <p:sp>
        <p:nvSpPr>
          <p:cNvPr id="3" name="Inhaltsplatzhalter 1"/>
          <p:cNvSpPr>
            <a:spLocks noGrp="1"/>
          </p:cNvSpPr>
          <p:nvPr>
            <p:ph sz="half" idx="1" hasCustomPrompt="1"/>
          </p:nvPr>
        </p:nvSpPr>
        <p:spPr>
          <a:xfrm>
            <a:off x="628650" y="2016000"/>
            <a:ext cx="3885300" cy="3809887"/>
          </a:xfrm>
        </p:spPr>
        <p:txBody>
          <a:bodyPr/>
          <a:lstStyle/>
          <a:p>
            <a:pPr lvl="0"/>
            <a:r>
              <a:rPr lang="en-US" noProof="0" dirty="0"/>
              <a:t>First level text (Arial 18pt)</a:t>
            </a:r>
          </a:p>
          <a:p>
            <a:pPr lvl="1"/>
            <a:r>
              <a:rPr lang="en-US" noProof="0" dirty="0"/>
              <a:t>Second level (Arial 16pt)</a:t>
            </a:r>
          </a:p>
          <a:p>
            <a:pPr lvl="2"/>
            <a:r>
              <a:rPr lang="en-US" noProof="0" dirty="0"/>
              <a:t>Third level (Arial 16pt)</a:t>
            </a:r>
          </a:p>
          <a:p>
            <a:pPr lvl="3"/>
            <a:r>
              <a:rPr lang="en-US" noProof="0" dirty="0"/>
              <a:t>Fourth level (Arial 14pt)</a:t>
            </a:r>
          </a:p>
          <a:p>
            <a:pPr lvl="4"/>
            <a:r>
              <a:rPr lang="en-US" noProof="0" dirty="0"/>
              <a:t>Fifth level (Arial 12pt)</a:t>
            </a:r>
          </a:p>
        </p:txBody>
      </p:sp>
      <p:sp>
        <p:nvSpPr>
          <p:cNvPr id="13" name="SUBLINE"/>
          <p:cNvSpPr>
            <a:spLocks noGrp="1"/>
          </p:cNvSpPr>
          <p:nvPr>
            <p:ph type="body" sz="quarter" idx="13" hasCustomPrompt="1"/>
          </p:nvPr>
        </p:nvSpPr>
        <p:spPr>
          <a:xfrm>
            <a:off x="629100" y="1260000"/>
            <a:ext cx="7886700" cy="360000"/>
          </a:xfrm>
          <a:prstGeom prst="rect">
            <a:avLst/>
          </a:prstGeom>
        </p:spPr>
        <p:txBody>
          <a:bodyPr>
            <a:noAutofit/>
          </a:bodyPr>
          <a:lstStyle>
            <a:lvl1pPr>
              <a:buNone/>
              <a:defRPr lang="en-US" sz="12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dirty="0"/>
              <a:t>Subline (Arial 16pt)</a:t>
            </a:r>
          </a:p>
        </p:txBody>
      </p:sp>
      <p:sp>
        <p:nvSpPr>
          <p:cNvPr id="14" name="TITLE"/>
          <p:cNvSpPr>
            <a:spLocks noGrp="1"/>
          </p:cNvSpPr>
          <p:nvPr>
            <p:ph type="title" hasCustomPrompt="1"/>
          </p:nvPr>
        </p:nvSpPr>
        <p:spPr>
          <a:xfrm>
            <a:off x="628650" y="720000"/>
            <a:ext cx="7886700" cy="540000"/>
          </a:xfrm>
        </p:spPr>
        <p:txBody>
          <a:bodyPr/>
          <a:lstStyle>
            <a:lvl1pPr>
              <a:defRPr cap="none"/>
            </a:lvl1pPr>
          </a:lstStyle>
          <a:p>
            <a:r>
              <a:rPr lang="en-US" noProof="0" dirty="0"/>
              <a:t>Title (Arial 28pt)</a:t>
            </a:r>
          </a:p>
        </p:txBody>
      </p:sp>
    </p:spTree>
    <p:extLst>
      <p:ext uri="{BB962C8B-B14F-4D97-AF65-F5344CB8AC3E}">
        <p14:creationId xmlns:p14="http://schemas.microsoft.com/office/powerpoint/2010/main" val="3990592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spTree>
      <p:nvGrpSpPr>
        <p:cNvPr id="1" name=""/>
        <p:cNvGrpSpPr/>
        <p:nvPr/>
      </p:nvGrpSpPr>
      <p:grpSpPr>
        <a:xfrm>
          <a:off x="0" y="0"/>
          <a:ext cx="0" cy="0"/>
          <a:chOff x="0" y="0"/>
          <a:chExt cx="0" cy="0"/>
        </a:xfrm>
      </p:grpSpPr>
      <p:pic>
        <p:nvPicPr>
          <p:cNvPr id="9"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15" name="Rounded Rectangle Content"/>
          <p:cNvSpPr/>
          <p:nvPr userDrawn="1"/>
        </p:nvSpPr>
        <p:spPr>
          <a:xfrm flipV="1">
            <a:off x="-3600" y="0"/>
            <a:ext cx="4564800" cy="6300000"/>
          </a:xfrm>
          <a:prstGeom prst="round1Rect">
            <a:avLst>
              <a:gd name="adj" fmla="val 21397"/>
            </a:avLst>
          </a:prstGeom>
          <a:solidFill>
            <a:srgbClr val="0A86C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8" name="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32000" y="576000"/>
            <a:ext cx="1892572" cy="288000"/>
          </a:xfrm>
          <a:prstGeom prst="rect">
            <a:avLst/>
          </a:prstGeom>
        </p:spPr>
      </p:pic>
      <p:sp>
        <p:nvSpPr>
          <p:cNvPr id="8" name="Presenter"/>
          <p:cNvSpPr>
            <a:spLocks noGrp="1"/>
          </p:cNvSpPr>
          <p:nvPr>
            <p:ph type="body" sz="quarter" idx="10" hasCustomPrompt="1"/>
          </p:nvPr>
        </p:nvSpPr>
        <p:spPr>
          <a:xfrm>
            <a:off x="432000" y="4709160"/>
            <a:ext cx="3780000" cy="1080000"/>
          </a:xfrm>
        </p:spPr>
        <p:txBody>
          <a:bodyPr>
            <a:normAutofit/>
          </a:bodyPr>
          <a:lstStyle>
            <a:lvl1pPr marL="0" indent="0">
              <a:spcBef>
                <a:spcPts val="0"/>
              </a:spcBef>
              <a:buNone/>
              <a:defRPr sz="1400" baseline="0">
                <a:solidFill>
                  <a:schemeClr val="bg1"/>
                </a:solidFill>
              </a:defRPr>
            </a:lvl1pPr>
          </a:lstStyle>
          <a:p>
            <a:r>
              <a:rPr lang="en-US" sz="1600" b="1" cap="none" baseline="0" noProof="0" dirty="0"/>
              <a:t>Presenter Name (16PT)</a:t>
            </a:r>
          </a:p>
          <a:p>
            <a:r>
              <a:rPr lang="en-US" sz="1600" cap="none" baseline="0" noProof="0" dirty="0"/>
              <a:t>Month date, year</a:t>
            </a:r>
          </a:p>
        </p:txBody>
      </p:sp>
      <p:sp>
        <p:nvSpPr>
          <p:cNvPr id="10" name="SUBLINE"/>
          <p:cNvSpPr>
            <a:spLocks noGrp="1"/>
          </p:cNvSpPr>
          <p:nvPr>
            <p:ph type="subTitle" idx="1" hasCustomPrompt="1"/>
          </p:nvPr>
        </p:nvSpPr>
        <p:spPr>
          <a:xfrm>
            <a:off x="432000" y="3429000"/>
            <a:ext cx="3780000" cy="720000"/>
          </a:xfrm>
        </p:spPr>
        <p:txBody>
          <a:bodyPr>
            <a:normAutofit/>
          </a:bodyPr>
          <a:lstStyle>
            <a:lvl1pPr marL="0" indent="0" algn="l">
              <a:spcBef>
                <a:spcPts val="0"/>
              </a:spcBef>
              <a:buNone/>
              <a:defRPr sz="1800" b="0" i="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Subline (Arial 18pt)</a:t>
            </a:r>
          </a:p>
        </p:txBody>
      </p:sp>
      <p:sp>
        <p:nvSpPr>
          <p:cNvPr id="11" name="TITLE"/>
          <p:cNvSpPr>
            <a:spLocks noGrp="1"/>
          </p:cNvSpPr>
          <p:nvPr>
            <p:ph type="ctrTitle" hasCustomPrompt="1"/>
          </p:nvPr>
        </p:nvSpPr>
        <p:spPr>
          <a:xfrm>
            <a:off x="432000" y="1746608"/>
            <a:ext cx="3780000" cy="1618384"/>
          </a:xfrm>
        </p:spPr>
        <p:txBody>
          <a:bodyPr anchor="b">
            <a:normAutofit/>
          </a:bodyPr>
          <a:lstStyle>
            <a:lvl1pPr algn="l">
              <a:defRPr sz="3600" b="1" cap="all" baseline="0">
                <a:solidFill>
                  <a:schemeClr val="bg1"/>
                </a:solidFill>
              </a:defRPr>
            </a:lvl1pPr>
          </a:lstStyle>
          <a:p>
            <a:r>
              <a:rPr lang="en-US" noProof="0" dirty="0"/>
              <a:t>Title (Arial 36pt)</a:t>
            </a:r>
          </a:p>
        </p:txBody>
      </p:sp>
      <p:sp>
        <p:nvSpPr>
          <p:cNvPr id="17" name="Fußzeilenplatzhalter"/>
          <p:cNvSpPr>
            <a:spLocks noGrp="1"/>
          </p:cNvSpPr>
          <p:nvPr>
            <p:ph type="ftr" sz="quarter" idx="3"/>
          </p:nvPr>
        </p:nvSpPr>
        <p:spPr>
          <a:xfrm>
            <a:off x="7618932" y="6452600"/>
            <a:ext cx="1371596" cy="180000"/>
          </a:xfrm>
          <a:prstGeom prst="rect">
            <a:avLst/>
          </a:prstGeom>
        </p:spPr>
        <p:txBody>
          <a:bodyPr vert="horz" lIns="0" tIns="0" rIns="0" bIns="0" rtlCol="0" anchor="ctr"/>
          <a:lstStyle>
            <a:lvl1pPr algn="ctr">
              <a:defRPr sz="800" b="0" i="0">
                <a:solidFill>
                  <a:schemeClr val="bg1">
                    <a:alpha val="75000"/>
                  </a:schemeClr>
                </a:solidFill>
                <a:latin typeface="Arial" charset="0"/>
                <a:ea typeface="Arial" charset="0"/>
                <a:cs typeface="Arial" charset="0"/>
              </a:defRPr>
            </a:lvl1pPr>
          </a:lstStyle>
          <a:p>
            <a:r>
              <a:rPr lang="en-US"/>
              <a:t>Confidential</a:t>
            </a:r>
            <a:endParaRPr lang="en-US" dirty="0"/>
          </a:p>
        </p:txBody>
      </p:sp>
      <p:pic>
        <p:nvPicPr>
          <p:cNvPr id="19" name="Bild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18932" y="4987673"/>
            <a:ext cx="1371596" cy="1371596"/>
          </a:xfrm>
          <a:prstGeom prst="rect">
            <a:avLst/>
          </a:prstGeom>
        </p:spPr>
      </p:pic>
    </p:spTree>
    <p:extLst>
      <p:ext uri="{BB962C8B-B14F-4D97-AF65-F5344CB8AC3E}">
        <p14:creationId xmlns:p14="http://schemas.microsoft.com/office/powerpoint/2010/main" val="862770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5">
    <p:spTree>
      <p:nvGrpSpPr>
        <p:cNvPr id="1" name=""/>
        <p:cNvGrpSpPr/>
        <p:nvPr/>
      </p:nvGrpSpPr>
      <p:grpSpPr>
        <a:xfrm>
          <a:off x="0" y="0"/>
          <a:ext cx="0" cy="0"/>
          <a:chOff x="0" y="0"/>
          <a:chExt cx="0" cy="0"/>
        </a:xfrm>
      </p:grpSpPr>
      <p:pic>
        <p:nvPicPr>
          <p:cNvPr id="9"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14" name="Rounded Rectangle Content"/>
          <p:cNvSpPr/>
          <p:nvPr userDrawn="1"/>
        </p:nvSpPr>
        <p:spPr>
          <a:xfrm flipV="1">
            <a:off x="-3600" y="0"/>
            <a:ext cx="4564800" cy="6300000"/>
          </a:xfrm>
          <a:prstGeom prst="round1Rect">
            <a:avLst>
              <a:gd name="adj" fmla="val 21397"/>
            </a:avLst>
          </a:prstGeom>
          <a:solidFill>
            <a:srgbClr val="0A86C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8" name="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32000" y="576000"/>
            <a:ext cx="1892572" cy="288000"/>
          </a:xfrm>
          <a:prstGeom prst="rect">
            <a:avLst/>
          </a:prstGeom>
        </p:spPr>
      </p:pic>
      <p:sp>
        <p:nvSpPr>
          <p:cNvPr id="8" name="Presenter"/>
          <p:cNvSpPr>
            <a:spLocks noGrp="1"/>
          </p:cNvSpPr>
          <p:nvPr>
            <p:ph type="body" sz="quarter" idx="10" hasCustomPrompt="1"/>
          </p:nvPr>
        </p:nvSpPr>
        <p:spPr>
          <a:xfrm>
            <a:off x="432000" y="4709160"/>
            <a:ext cx="3780000" cy="1080000"/>
          </a:xfrm>
        </p:spPr>
        <p:txBody>
          <a:bodyPr>
            <a:normAutofit/>
          </a:bodyPr>
          <a:lstStyle>
            <a:lvl1pPr marL="0" indent="0">
              <a:spcBef>
                <a:spcPts val="0"/>
              </a:spcBef>
              <a:buNone/>
              <a:defRPr sz="1400" baseline="0">
                <a:solidFill>
                  <a:schemeClr val="bg1"/>
                </a:solidFill>
              </a:defRPr>
            </a:lvl1pPr>
          </a:lstStyle>
          <a:p>
            <a:r>
              <a:rPr lang="en-US" sz="1600" b="1" cap="none" baseline="0" noProof="0" dirty="0"/>
              <a:t>Presenter Name (16PT)</a:t>
            </a:r>
          </a:p>
          <a:p>
            <a:r>
              <a:rPr lang="en-US" sz="1600" cap="none" baseline="0" noProof="0" dirty="0"/>
              <a:t>Month date, year</a:t>
            </a:r>
          </a:p>
        </p:txBody>
      </p:sp>
      <p:sp>
        <p:nvSpPr>
          <p:cNvPr id="10" name="SUBLINE"/>
          <p:cNvSpPr>
            <a:spLocks noGrp="1"/>
          </p:cNvSpPr>
          <p:nvPr>
            <p:ph type="subTitle" idx="1" hasCustomPrompt="1"/>
          </p:nvPr>
        </p:nvSpPr>
        <p:spPr>
          <a:xfrm>
            <a:off x="432000" y="3429000"/>
            <a:ext cx="3780000" cy="720000"/>
          </a:xfrm>
        </p:spPr>
        <p:txBody>
          <a:bodyPr>
            <a:normAutofit/>
          </a:bodyPr>
          <a:lstStyle>
            <a:lvl1pPr marL="0" indent="0" algn="l">
              <a:spcBef>
                <a:spcPts val="0"/>
              </a:spcBef>
              <a:buNone/>
              <a:defRPr sz="1800" b="0" i="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Subline (Arial 18pt)</a:t>
            </a:r>
          </a:p>
        </p:txBody>
      </p:sp>
      <p:sp>
        <p:nvSpPr>
          <p:cNvPr id="11" name="TITLE"/>
          <p:cNvSpPr>
            <a:spLocks noGrp="1"/>
          </p:cNvSpPr>
          <p:nvPr>
            <p:ph type="ctrTitle" hasCustomPrompt="1"/>
          </p:nvPr>
        </p:nvSpPr>
        <p:spPr>
          <a:xfrm>
            <a:off x="432000" y="1746608"/>
            <a:ext cx="3780000" cy="1618384"/>
          </a:xfrm>
        </p:spPr>
        <p:txBody>
          <a:bodyPr anchor="b">
            <a:normAutofit/>
          </a:bodyPr>
          <a:lstStyle>
            <a:lvl1pPr algn="l">
              <a:defRPr sz="3600" b="1" cap="all" baseline="0">
                <a:solidFill>
                  <a:schemeClr val="bg1"/>
                </a:solidFill>
              </a:defRPr>
            </a:lvl1pPr>
          </a:lstStyle>
          <a:p>
            <a:r>
              <a:rPr lang="en-US" noProof="0" dirty="0"/>
              <a:t>Title (Arial 36pt)</a:t>
            </a:r>
          </a:p>
        </p:txBody>
      </p:sp>
      <p:sp>
        <p:nvSpPr>
          <p:cNvPr id="17" name="Fußzeilenplatzhalter"/>
          <p:cNvSpPr>
            <a:spLocks noGrp="1"/>
          </p:cNvSpPr>
          <p:nvPr>
            <p:ph type="ftr" sz="quarter" idx="3"/>
          </p:nvPr>
        </p:nvSpPr>
        <p:spPr>
          <a:xfrm>
            <a:off x="7618932" y="6452600"/>
            <a:ext cx="1371596" cy="180000"/>
          </a:xfrm>
          <a:prstGeom prst="rect">
            <a:avLst/>
          </a:prstGeom>
        </p:spPr>
        <p:txBody>
          <a:bodyPr vert="horz" lIns="0" tIns="0" rIns="0" bIns="0" rtlCol="0" anchor="ctr"/>
          <a:lstStyle>
            <a:lvl1pPr algn="ctr">
              <a:defRPr sz="800" b="0" i="0">
                <a:solidFill>
                  <a:schemeClr val="bg1">
                    <a:alpha val="75000"/>
                  </a:schemeClr>
                </a:solidFill>
                <a:latin typeface="Arial" charset="0"/>
                <a:ea typeface="Arial" charset="0"/>
                <a:cs typeface="Arial" charset="0"/>
              </a:defRPr>
            </a:lvl1pPr>
          </a:lstStyle>
          <a:p>
            <a:r>
              <a:rPr lang="en-US"/>
              <a:t>Confidential</a:t>
            </a:r>
            <a:endParaRPr lang="en-US" dirty="0"/>
          </a:p>
        </p:txBody>
      </p:sp>
      <p:pic>
        <p:nvPicPr>
          <p:cNvPr id="19" name="Bild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18932" y="4987673"/>
            <a:ext cx="1371596" cy="1371596"/>
          </a:xfrm>
          <a:prstGeom prst="rect">
            <a:avLst/>
          </a:prstGeom>
        </p:spPr>
      </p:pic>
    </p:spTree>
    <p:extLst>
      <p:ext uri="{BB962C8B-B14F-4D97-AF65-F5344CB8AC3E}">
        <p14:creationId xmlns:p14="http://schemas.microsoft.com/office/powerpoint/2010/main" val="1417596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6">
    <p:spTree>
      <p:nvGrpSpPr>
        <p:cNvPr id="1" name=""/>
        <p:cNvGrpSpPr/>
        <p:nvPr/>
      </p:nvGrpSpPr>
      <p:grpSpPr>
        <a:xfrm>
          <a:off x="0" y="0"/>
          <a:ext cx="0" cy="0"/>
          <a:chOff x="0" y="0"/>
          <a:chExt cx="0" cy="0"/>
        </a:xfrm>
      </p:grpSpPr>
      <p:pic>
        <p:nvPicPr>
          <p:cNvPr id="9"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19" name="Rounded Rectangle Content"/>
          <p:cNvSpPr/>
          <p:nvPr userDrawn="1"/>
        </p:nvSpPr>
        <p:spPr>
          <a:xfrm flipV="1">
            <a:off x="-3600" y="0"/>
            <a:ext cx="4564800" cy="6300000"/>
          </a:xfrm>
          <a:prstGeom prst="round1Rect">
            <a:avLst>
              <a:gd name="adj" fmla="val 21397"/>
            </a:avLst>
          </a:prstGeom>
          <a:solidFill>
            <a:srgbClr val="0A86C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8" name="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32000" y="576000"/>
            <a:ext cx="1892572" cy="288000"/>
          </a:xfrm>
          <a:prstGeom prst="rect">
            <a:avLst/>
          </a:prstGeom>
        </p:spPr>
      </p:pic>
      <p:sp>
        <p:nvSpPr>
          <p:cNvPr id="8" name="Presenter"/>
          <p:cNvSpPr>
            <a:spLocks noGrp="1"/>
          </p:cNvSpPr>
          <p:nvPr>
            <p:ph type="body" sz="quarter" idx="10" hasCustomPrompt="1"/>
          </p:nvPr>
        </p:nvSpPr>
        <p:spPr>
          <a:xfrm>
            <a:off x="432000" y="4709160"/>
            <a:ext cx="3780000" cy="1080000"/>
          </a:xfrm>
        </p:spPr>
        <p:txBody>
          <a:bodyPr>
            <a:normAutofit/>
          </a:bodyPr>
          <a:lstStyle>
            <a:lvl1pPr marL="0" indent="0">
              <a:spcBef>
                <a:spcPts val="0"/>
              </a:spcBef>
              <a:buNone/>
              <a:defRPr sz="1400" baseline="0">
                <a:solidFill>
                  <a:schemeClr val="bg1"/>
                </a:solidFill>
              </a:defRPr>
            </a:lvl1pPr>
          </a:lstStyle>
          <a:p>
            <a:r>
              <a:rPr lang="en-US" sz="1600" b="1" cap="none" baseline="0" noProof="0" dirty="0"/>
              <a:t>Presenter Name (16PT)</a:t>
            </a:r>
          </a:p>
          <a:p>
            <a:r>
              <a:rPr lang="en-US" sz="1600" cap="none" baseline="0" noProof="0" dirty="0"/>
              <a:t>Month date, year</a:t>
            </a:r>
          </a:p>
        </p:txBody>
      </p:sp>
      <p:sp>
        <p:nvSpPr>
          <p:cNvPr id="10" name="SUBLINE"/>
          <p:cNvSpPr>
            <a:spLocks noGrp="1"/>
          </p:cNvSpPr>
          <p:nvPr>
            <p:ph type="subTitle" idx="1" hasCustomPrompt="1"/>
          </p:nvPr>
        </p:nvSpPr>
        <p:spPr>
          <a:xfrm>
            <a:off x="432000" y="3429000"/>
            <a:ext cx="3780000" cy="720000"/>
          </a:xfrm>
        </p:spPr>
        <p:txBody>
          <a:bodyPr>
            <a:normAutofit/>
          </a:bodyPr>
          <a:lstStyle>
            <a:lvl1pPr marL="0" indent="0" algn="l">
              <a:spcBef>
                <a:spcPts val="0"/>
              </a:spcBef>
              <a:buNone/>
              <a:defRPr sz="1800" b="0" i="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Subline (Arial 18pt)</a:t>
            </a:r>
          </a:p>
        </p:txBody>
      </p:sp>
      <p:sp>
        <p:nvSpPr>
          <p:cNvPr id="11" name="TITLE"/>
          <p:cNvSpPr>
            <a:spLocks noGrp="1"/>
          </p:cNvSpPr>
          <p:nvPr>
            <p:ph type="ctrTitle" hasCustomPrompt="1"/>
          </p:nvPr>
        </p:nvSpPr>
        <p:spPr>
          <a:xfrm>
            <a:off x="432000" y="1746608"/>
            <a:ext cx="3780000" cy="1618384"/>
          </a:xfrm>
        </p:spPr>
        <p:txBody>
          <a:bodyPr anchor="b">
            <a:normAutofit/>
          </a:bodyPr>
          <a:lstStyle>
            <a:lvl1pPr algn="l">
              <a:defRPr sz="3600" b="1" cap="all" baseline="0">
                <a:solidFill>
                  <a:schemeClr val="bg1"/>
                </a:solidFill>
              </a:defRPr>
            </a:lvl1pPr>
          </a:lstStyle>
          <a:p>
            <a:r>
              <a:rPr lang="en-US" noProof="0" dirty="0"/>
              <a:t>Title (Arial 36pt)</a:t>
            </a:r>
          </a:p>
        </p:txBody>
      </p:sp>
      <p:sp>
        <p:nvSpPr>
          <p:cNvPr id="16" name="Fußzeilenplatzhalter"/>
          <p:cNvSpPr>
            <a:spLocks noGrp="1"/>
          </p:cNvSpPr>
          <p:nvPr>
            <p:ph type="ftr" sz="quarter" idx="3"/>
          </p:nvPr>
        </p:nvSpPr>
        <p:spPr>
          <a:xfrm>
            <a:off x="7618932" y="6452600"/>
            <a:ext cx="1371596" cy="180000"/>
          </a:xfrm>
          <a:prstGeom prst="rect">
            <a:avLst/>
          </a:prstGeom>
        </p:spPr>
        <p:txBody>
          <a:bodyPr vert="horz" lIns="0" tIns="0" rIns="0" bIns="0" rtlCol="0" anchor="ctr"/>
          <a:lstStyle>
            <a:lvl1pPr algn="ctr">
              <a:defRPr sz="800" b="0" i="0">
                <a:solidFill>
                  <a:schemeClr val="bg1">
                    <a:alpha val="75000"/>
                  </a:schemeClr>
                </a:solidFill>
                <a:latin typeface="Arial" charset="0"/>
                <a:ea typeface="Arial" charset="0"/>
                <a:cs typeface="Arial" charset="0"/>
              </a:defRPr>
            </a:lvl1pPr>
          </a:lstStyle>
          <a:p>
            <a:r>
              <a:rPr lang="en-US"/>
              <a:t>Confidential</a:t>
            </a:r>
            <a:endParaRPr lang="en-US" dirty="0"/>
          </a:p>
        </p:txBody>
      </p:sp>
      <p:pic>
        <p:nvPicPr>
          <p:cNvPr id="17" name="Bild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18932" y="4987673"/>
            <a:ext cx="1371596" cy="1371596"/>
          </a:xfrm>
          <a:prstGeom prst="rect">
            <a:avLst/>
          </a:prstGeom>
        </p:spPr>
      </p:pic>
    </p:spTree>
    <p:extLst>
      <p:ext uri="{BB962C8B-B14F-4D97-AF65-F5344CB8AC3E}">
        <p14:creationId xmlns:p14="http://schemas.microsoft.com/office/powerpoint/2010/main" val="2144212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pic>
        <p:nvPicPr>
          <p:cNvPr id="6"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21" name="Blue Fade"/>
          <p:cNvSpPr/>
          <p:nvPr userDrawn="1"/>
        </p:nvSpPr>
        <p:spPr>
          <a:xfrm>
            <a:off x="0" y="0"/>
            <a:ext cx="9144000" cy="6858000"/>
          </a:xfrm>
          <a:prstGeom prst="rect">
            <a:avLst/>
          </a:prstGeom>
          <a:gradFill>
            <a:gsLst>
              <a:gs pos="0">
                <a:srgbClr val="205A88">
                  <a:alpha val="10000"/>
                </a:srgbClr>
              </a:gs>
              <a:gs pos="100000">
                <a:srgbClr val="0A86C9">
                  <a:alpha val="70000"/>
                </a:srgbClr>
              </a:gs>
              <a:gs pos="75000">
                <a:srgbClr val="0A86C9">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bg1">
                    <a:alpha val="75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16"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bg1">
                    <a:alpha val="75000"/>
                  </a:schemeClr>
                </a:solidFill>
                <a:latin typeface="Arial" charset="0"/>
                <a:ea typeface="Arial" charset="0"/>
                <a:cs typeface="Arial" charset="0"/>
              </a:defRPr>
            </a:lvl1pPr>
          </a:lstStyle>
          <a:p>
            <a:r>
              <a:rPr lang="en-US" noProof="0" dirty="0"/>
              <a:t>Confidential</a:t>
            </a:r>
          </a:p>
        </p:txBody>
      </p:sp>
      <p:pic>
        <p:nvPicPr>
          <p:cNvPr id="19"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2000" y="6451303"/>
            <a:ext cx="1064571" cy="162000"/>
          </a:xfrm>
          <a:prstGeom prst="rect">
            <a:avLst/>
          </a:prstGeom>
        </p:spPr>
      </p:pic>
      <p:sp>
        <p:nvSpPr>
          <p:cNvPr id="11" name="SUBLINE"/>
          <p:cNvSpPr>
            <a:spLocks noGrp="1"/>
          </p:cNvSpPr>
          <p:nvPr>
            <p:ph type="subTitle" idx="1" hasCustomPrompt="1"/>
          </p:nvPr>
        </p:nvSpPr>
        <p:spPr>
          <a:xfrm>
            <a:off x="432000" y="4680000"/>
            <a:ext cx="8280000" cy="1440000"/>
          </a:xfrm>
        </p:spPr>
        <p:txBody>
          <a:bodyPr>
            <a:normAutofit/>
          </a:bodyPr>
          <a:lstStyle>
            <a:lvl1pPr marL="0" indent="0" algn="l">
              <a:spcBef>
                <a:spcPts val="0"/>
              </a:spcBef>
              <a:buNone/>
              <a:defRPr sz="1800" b="0" i="1"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Subline (Arial 18pt)</a:t>
            </a:r>
          </a:p>
        </p:txBody>
      </p:sp>
      <p:sp>
        <p:nvSpPr>
          <p:cNvPr id="10" name="TITLE"/>
          <p:cNvSpPr>
            <a:spLocks noGrp="1"/>
          </p:cNvSpPr>
          <p:nvPr>
            <p:ph type="ctrTitle" hasCustomPrompt="1"/>
          </p:nvPr>
        </p:nvSpPr>
        <p:spPr>
          <a:xfrm>
            <a:off x="432000" y="1746608"/>
            <a:ext cx="8280000" cy="2753392"/>
          </a:xfrm>
        </p:spPr>
        <p:txBody>
          <a:bodyPr anchor="b">
            <a:normAutofit/>
          </a:bodyPr>
          <a:lstStyle>
            <a:lvl1pPr algn="l">
              <a:defRPr sz="3600" b="1" cap="none" baseline="0">
                <a:solidFill>
                  <a:schemeClr val="bg1"/>
                </a:solidFill>
              </a:defRPr>
            </a:lvl1pPr>
          </a:lstStyle>
          <a:p>
            <a:r>
              <a:rPr lang="en-US" noProof="0" dirty="0"/>
              <a:t>Sample Divider Slide (Arial 36pt)</a:t>
            </a:r>
          </a:p>
        </p:txBody>
      </p:sp>
      <p:sp>
        <p:nvSpPr>
          <p:cNvPr id="12" name="Freihandform 11"/>
          <p:cNvSpPr/>
          <p:nvPr userDrawn="1"/>
        </p:nvSpPr>
        <p:spPr>
          <a:xfrm>
            <a:off x="0" y="0"/>
            <a:ext cx="4561201" cy="225230"/>
          </a:xfrm>
          <a:custGeom>
            <a:avLst/>
            <a:gdLst>
              <a:gd name="connsiteX0" fmla="*/ 0 w 4561201"/>
              <a:gd name="connsiteY0" fmla="*/ 0 h 225230"/>
              <a:gd name="connsiteX1" fmla="*/ 4561201 w 4561201"/>
              <a:gd name="connsiteY1" fmla="*/ 0 h 225230"/>
              <a:gd name="connsiteX2" fmla="*/ 4543502 w 4561201"/>
              <a:gd name="connsiteY2" fmla="*/ 87669 h 225230"/>
              <a:gd name="connsiteX3" fmla="*/ 4335970 w 4561201"/>
              <a:gd name="connsiteY3" fmla="*/ 225230 h 225230"/>
              <a:gd name="connsiteX4" fmla="*/ 0 w 4561201"/>
              <a:gd name="connsiteY4" fmla="*/ 225230 h 22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1201" h="225230">
                <a:moveTo>
                  <a:pt x="0" y="0"/>
                </a:moveTo>
                <a:lnTo>
                  <a:pt x="4561201" y="0"/>
                </a:lnTo>
                <a:lnTo>
                  <a:pt x="4543502" y="87669"/>
                </a:lnTo>
                <a:cubicBezTo>
                  <a:pt x="4509310" y="168508"/>
                  <a:pt x="4429264" y="225230"/>
                  <a:pt x="4335970" y="225230"/>
                </a:cubicBezTo>
                <a:lnTo>
                  <a:pt x="0" y="2252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57296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pic>
        <p:nvPicPr>
          <p:cNvPr id="6"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21" name="Blue Fade"/>
          <p:cNvSpPr/>
          <p:nvPr userDrawn="1"/>
        </p:nvSpPr>
        <p:spPr>
          <a:xfrm>
            <a:off x="0" y="0"/>
            <a:ext cx="9144000" cy="6858000"/>
          </a:xfrm>
          <a:prstGeom prst="rect">
            <a:avLst/>
          </a:prstGeom>
          <a:gradFill>
            <a:gsLst>
              <a:gs pos="0">
                <a:srgbClr val="205A88">
                  <a:alpha val="10000"/>
                </a:srgbClr>
              </a:gs>
              <a:gs pos="100000">
                <a:srgbClr val="0A86C9">
                  <a:alpha val="70000"/>
                </a:srgbClr>
              </a:gs>
              <a:gs pos="75000">
                <a:srgbClr val="0A86C9">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bg1">
                    <a:alpha val="75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13"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bg1">
                    <a:alpha val="75000"/>
                  </a:schemeClr>
                </a:solidFill>
                <a:latin typeface="Arial" charset="0"/>
                <a:ea typeface="Arial" charset="0"/>
                <a:cs typeface="Arial" charset="0"/>
              </a:defRPr>
            </a:lvl1pPr>
          </a:lstStyle>
          <a:p>
            <a:r>
              <a:rPr lang="en-US" noProof="0" dirty="0"/>
              <a:t>Confidential</a:t>
            </a:r>
          </a:p>
        </p:txBody>
      </p:sp>
      <p:sp>
        <p:nvSpPr>
          <p:cNvPr id="11" name="SUBLINE"/>
          <p:cNvSpPr>
            <a:spLocks noGrp="1"/>
          </p:cNvSpPr>
          <p:nvPr>
            <p:ph type="subTitle" idx="1" hasCustomPrompt="1"/>
          </p:nvPr>
        </p:nvSpPr>
        <p:spPr>
          <a:xfrm>
            <a:off x="432000" y="4680000"/>
            <a:ext cx="8280000" cy="1440000"/>
          </a:xfrm>
        </p:spPr>
        <p:txBody>
          <a:bodyPr>
            <a:normAutofit/>
          </a:bodyPr>
          <a:lstStyle>
            <a:lvl1pPr marL="0" indent="0" algn="l">
              <a:spcBef>
                <a:spcPts val="0"/>
              </a:spcBef>
              <a:buNone/>
              <a:defRPr sz="1800" b="0" i="1"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Subline (Arial 18pt)</a:t>
            </a:r>
          </a:p>
        </p:txBody>
      </p:sp>
      <p:sp>
        <p:nvSpPr>
          <p:cNvPr id="10" name="TITLE"/>
          <p:cNvSpPr>
            <a:spLocks noGrp="1"/>
          </p:cNvSpPr>
          <p:nvPr>
            <p:ph type="ctrTitle" hasCustomPrompt="1"/>
          </p:nvPr>
        </p:nvSpPr>
        <p:spPr>
          <a:xfrm>
            <a:off x="432000" y="1746608"/>
            <a:ext cx="8280000" cy="2753392"/>
          </a:xfrm>
        </p:spPr>
        <p:txBody>
          <a:bodyPr anchor="b">
            <a:normAutofit/>
          </a:bodyPr>
          <a:lstStyle>
            <a:lvl1pPr algn="l">
              <a:defRPr sz="3600" b="1" cap="none" baseline="0">
                <a:solidFill>
                  <a:schemeClr val="bg1"/>
                </a:solidFill>
              </a:defRPr>
            </a:lvl1pPr>
          </a:lstStyle>
          <a:p>
            <a:r>
              <a:rPr lang="en-US" noProof="0" dirty="0"/>
              <a:t>Sample Divider Slide (Arial 36pt)</a:t>
            </a:r>
          </a:p>
        </p:txBody>
      </p:sp>
      <p:pic>
        <p:nvPicPr>
          <p:cNvPr id="14"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2000" y="6451303"/>
            <a:ext cx="1064571" cy="162000"/>
          </a:xfrm>
          <a:prstGeom prst="rect">
            <a:avLst/>
          </a:prstGeom>
        </p:spPr>
      </p:pic>
      <p:sp>
        <p:nvSpPr>
          <p:cNvPr id="16" name="Freihandform 15"/>
          <p:cNvSpPr/>
          <p:nvPr userDrawn="1"/>
        </p:nvSpPr>
        <p:spPr>
          <a:xfrm>
            <a:off x="0" y="0"/>
            <a:ext cx="4561201" cy="225230"/>
          </a:xfrm>
          <a:custGeom>
            <a:avLst/>
            <a:gdLst>
              <a:gd name="connsiteX0" fmla="*/ 0 w 4561201"/>
              <a:gd name="connsiteY0" fmla="*/ 0 h 225230"/>
              <a:gd name="connsiteX1" fmla="*/ 4561201 w 4561201"/>
              <a:gd name="connsiteY1" fmla="*/ 0 h 225230"/>
              <a:gd name="connsiteX2" fmla="*/ 4543502 w 4561201"/>
              <a:gd name="connsiteY2" fmla="*/ 87669 h 225230"/>
              <a:gd name="connsiteX3" fmla="*/ 4335970 w 4561201"/>
              <a:gd name="connsiteY3" fmla="*/ 225230 h 225230"/>
              <a:gd name="connsiteX4" fmla="*/ 0 w 4561201"/>
              <a:gd name="connsiteY4" fmla="*/ 225230 h 22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1201" h="225230">
                <a:moveTo>
                  <a:pt x="0" y="0"/>
                </a:moveTo>
                <a:lnTo>
                  <a:pt x="4561201" y="0"/>
                </a:lnTo>
                <a:lnTo>
                  <a:pt x="4543502" y="87669"/>
                </a:lnTo>
                <a:cubicBezTo>
                  <a:pt x="4509310" y="168508"/>
                  <a:pt x="4429264" y="225230"/>
                  <a:pt x="4335970" y="225230"/>
                </a:cubicBezTo>
                <a:lnTo>
                  <a:pt x="0" y="2252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11131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pic>
        <p:nvPicPr>
          <p:cNvPr id="9"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12" name="Blue Fade"/>
          <p:cNvSpPr/>
          <p:nvPr userDrawn="1"/>
        </p:nvSpPr>
        <p:spPr>
          <a:xfrm>
            <a:off x="0" y="0"/>
            <a:ext cx="9144000" cy="6858000"/>
          </a:xfrm>
          <a:prstGeom prst="rect">
            <a:avLst/>
          </a:prstGeom>
          <a:gradFill>
            <a:gsLst>
              <a:gs pos="0">
                <a:srgbClr val="205A88">
                  <a:alpha val="10000"/>
                </a:srgbClr>
              </a:gs>
              <a:gs pos="100000">
                <a:srgbClr val="0A86C9">
                  <a:alpha val="70000"/>
                </a:srgbClr>
              </a:gs>
              <a:gs pos="75000">
                <a:srgbClr val="0A86C9">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bg1">
                    <a:alpha val="75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14"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bg1">
                    <a:alpha val="75000"/>
                  </a:schemeClr>
                </a:solidFill>
                <a:latin typeface="Arial" charset="0"/>
                <a:ea typeface="Arial" charset="0"/>
                <a:cs typeface="Arial" charset="0"/>
              </a:defRPr>
            </a:lvl1pPr>
          </a:lstStyle>
          <a:p>
            <a:r>
              <a:rPr lang="en-US" noProof="0" dirty="0"/>
              <a:t>Confidential</a:t>
            </a:r>
          </a:p>
        </p:txBody>
      </p:sp>
      <p:sp>
        <p:nvSpPr>
          <p:cNvPr id="11" name="SUBLINE"/>
          <p:cNvSpPr>
            <a:spLocks noGrp="1"/>
          </p:cNvSpPr>
          <p:nvPr>
            <p:ph type="subTitle" idx="1" hasCustomPrompt="1"/>
          </p:nvPr>
        </p:nvSpPr>
        <p:spPr>
          <a:xfrm>
            <a:off x="432000" y="4680000"/>
            <a:ext cx="8280000" cy="1440000"/>
          </a:xfrm>
        </p:spPr>
        <p:txBody>
          <a:bodyPr>
            <a:normAutofit/>
          </a:bodyPr>
          <a:lstStyle>
            <a:lvl1pPr marL="0" indent="0" algn="l">
              <a:spcBef>
                <a:spcPts val="0"/>
              </a:spcBef>
              <a:buNone/>
              <a:defRPr sz="1800" b="0" i="1"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Subline (Arial 18pt)</a:t>
            </a:r>
          </a:p>
        </p:txBody>
      </p:sp>
      <p:sp>
        <p:nvSpPr>
          <p:cNvPr id="10" name="TITLE"/>
          <p:cNvSpPr>
            <a:spLocks noGrp="1"/>
          </p:cNvSpPr>
          <p:nvPr>
            <p:ph type="ctrTitle" hasCustomPrompt="1"/>
          </p:nvPr>
        </p:nvSpPr>
        <p:spPr>
          <a:xfrm>
            <a:off x="432000" y="1746608"/>
            <a:ext cx="8280000" cy="2753392"/>
          </a:xfrm>
        </p:spPr>
        <p:txBody>
          <a:bodyPr anchor="b">
            <a:normAutofit/>
          </a:bodyPr>
          <a:lstStyle>
            <a:lvl1pPr algn="l">
              <a:defRPr sz="3600" b="1" cap="none" baseline="0">
                <a:solidFill>
                  <a:schemeClr val="bg1"/>
                </a:solidFill>
              </a:defRPr>
            </a:lvl1pPr>
          </a:lstStyle>
          <a:p>
            <a:r>
              <a:rPr lang="en-US" noProof="0" dirty="0"/>
              <a:t>Sample Divider Slide (Arial 36pt)</a:t>
            </a:r>
          </a:p>
        </p:txBody>
      </p:sp>
      <p:pic>
        <p:nvPicPr>
          <p:cNvPr id="15"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2000" y="6451303"/>
            <a:ext cx="1064571" cy="162000"/>
          </a:xfrm>
          <a:prstGeom prst="rect">
            <a:avLst/>
          </a:prstGeom>
        </p:spPr>
      </p:pic>
      <p:sp>
        <p:nvSpPr>
          <p:cNvPr id="17" name="Freihandform 16"/>
          <p:cNvSpPr/>
          <p:nvPr userDrawn="1"/>
        </p:nvSpPr>
        <p:spPr>
          <a:xfrm>
            <a:off x="0" y="0"/>
            <a:ext cx="4561201" cy="225230"/>
          </a:xfrm>
          <a:custGeom>
            <a:avLst/>
            <a:gdLst>
              <a:gd name="connsiteX0" fmla="*/ 0 w 4561201"/>
              <a:gd name="connsiteY0" fmla="*/ 0 h 225230"/>
              <a:gd name="connsiteX1" fmla="*/ 4561201 w 4561201"/>
              <a:gd name="connsiteY1" fmla="*/ 0 h 225230"/>
              <a:gd name="connsiteX2" fmla="*/ 4543502 w 4561201"/>
              <a:gd name="connsiteY2" fmla="*/ 87669 h 225230"/>
              <a:gd name="connsiteX3" fmla="*/ 4335970 w 4561201"/>
              <a:gd name="connsiteY3" fmla="*/ 225230 h 225230"/>
              <a:gd name="connsiteX4" fmla="*/ 0 w 4561201"/>
              <a:gd name="connsiteY4" fmla="*/ 225230 h 22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1201" h="225230">
                <a:moveTo>
                  <a:pt x="0" y="0"/>
                </a:moveTo>
                <a:lnTo>
                  <a:pt x="4561201" y="0"/>
                </a:lnTo>
                <a:lnTo>
                  <a:pt x="4543502" y="87669"/>
                </a:lnTo>
                <a:cubicBezTo>
                  <a:pt x="4509310" y="168508"/>
                  <a:pt x="4429264" y="225230"/>
                  <a:pt x="4335970" y="225230"/>
                </a:cubicBezTo>
                <a:lnTo>
                  <a:pt x="0" y="2252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9391393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5000"/>
                  </a:schemeClr>
                </a:solidFill>
                <a:latin typeface="Arial" charset="0"/>
                <a:ea typeface="Arial" charset="0"/>
                <a:cs typeface="Arial" charset="0"/>
              </a:defRPr>
            </a:lvl1pPr>
          </a:lstStyle>
          <a:p>
            <a:fld id="{BB7F249F-CCCE-DA49-A761-E31751E19E88}" type="slidenum">
              <a:rPr lang="en-US" noProof="0" smtClean="0"/>
              <a:pPr/>
              <a:t>‹#›</a:t>
            </a:fld>
            <a:endParaRPr lang="en-US" noProof="0" dirty="0"/>
          </a:p>
        </p:txBody>
      </p:sp>
      <p:sp>
        <p:nvSpPr>
          <p:cNvPr id="10"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cap="all" baseline="0">
                <a:solidFill>
                  <a:schemeClr val="tx1">
                    <a:alpha val="75000"/>
                  </a:schemeClr>
                </a:solidFill>
                <a:latin typeface="Arial" charset="0"/>
                <a:ea typeface="Arial" charset="0"/>
                <a:cs typeface="Arial" charset="0"/>
              </a:defRPr>
            </a:lvl1pPr>
          </a:lstStyle>
          <a:p>
            <a:r>
              <a:rPr lang="en-US" noProof="0" dirty="0"/>
              <a:t>Confidential</a:t>
            </a:r>
          </a:p>
        </p:txBody>
      </p:sp>
      <p:pic>
        <p:nvPicPr>
          <p:cNvPr id="9" name="LOGO"/>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432000" y="6452600"/>
            <a:ext cx="1064572" cy="162000"/>
          </a:xfrm>
          <a:prstGeom prst="rect">
            <a:avLst/>
          </a:prstGeom>
        </p:spPr>
      </p:pic>
      <p:sp>
        <p:nvSpPr>
          <p:cNvPr id="3" name="Content"/>
          <p:cNvSpPr>
            <a:spLocks noGrp="1"/>
          </p:cNvSpPr>
          <p:nvPr>
            <p:ph type="body" idx="1"/>
          </p:nvPr>
        </p:nvSpPr>
        <p:spPr>
          <a:xfrm>
            <a:off x="432000" y="1260000"/>
            <a:ext cx="8280000" cy="4702628"/>
          </a:xfrm>
          <a:prstGeom prst="rect">
            <a:avLst/>
          </a:prstGeom>
        </p:spPr>
        <p:txBody>
          <a:bodyPr vert="horz" lIns="0" tIns="0" rIns="0" bIns="0" rtlCol="0">
            <a:normAutofit/>
          </a:bodyPr>
          <a:lstStyle/>
          <a:p>
            <a:pPr lvl="0"/>
            <a:r>
              <a:rPr lang="en-US" noProof="0" dirty="0"/>
              <a:t>First level text (Arial 18pt)</a:t>
            </a:r>
          </a:p>
          <a:p>
            <a:pPr lvl="1"/>
            <a:r>
              <a:rPr lang="en-US" noProof="0" dirty="0"/>
              <a:t>Second level (Arial 16pt)</a:t>
            </a:r>
          </a:p>
          <a:p>
            <a:pPr lvl="2"/>
            <a:r>
              <a:rPr lang="en-US" noProof="0" dirty="0"/>
              <a:t>Third level (Arial 16pt)</a:t>
            </a:r>
          </a:p>
          <a:p>
            <a:pPr lvl="3"/>
            <a:r>
              <a:rPr lang="en-US" noProof="0" dirty="0"/>
              <a:t>Fourth level (Arial 14pt)</a:t>
            </a:r>
          </a:p>
          <a:p>
            <a:pPr lvl="4"/>
            <a:r>
              <a:rPr lang="en-US" noProof="0" dirty="0"/>
              <a:t>Fifth level (Arial 12pt)</a:t>
            </a:r>
          </a:p>
        </p:txBody>
      </p:sp>
      <p:sp>
        <p:nvSpPr>
          <p:cNvPr id="2" name="TITLE"/>
          <p:cNvSpPr>
            <a:spLocks noGrp="1"/>
          </p:cNvSpPr>
          <p:nvPr>
            <p:ph type="title"/>
          </p:nvPr>
        </p:nvSpPr>
        <p:spPr>
          <a:xfrm>
            <a:off x="432000" y="540000"/>
            <a:ext cx="8280000" cy="432000"/>
          </a:xfrm>
          <a:prstGeom prst="rect">
            <a:avLst/>
          </a:prstGeom>
        </p:spPr>
        <p:txBody>
          <a:bodyPr vert="horz" lIns="0" tIns="0" rIns="0" bIns="0" rtlCol="0" anchor="b">
            <a:normAutofit/>
          </a:bodyPr>
          <a:lstStyle/>
          <a:p>
            <a:r>
              <a:rPr lang="en-US" noProof="0" dirty="0"/>
              <a:t>Title (Arial 24pt)</a:t>
            </a:r>
          </a:p>
        </p:txBody>
      </p:sp>
      <p:sp>
        <p:nvSpPr>
          <p:cNvPr id="12" name="Freihandform 11"/>
          <p:cNvSpPr/>
          <p:nvPr userDrawn="1"/>
        </p:nvSpPr>
        <p:spPr>
          <a:xfrm>
            <a:off x="0" y="0"/>
            <a:ext cx="4561201" cy="225230"/>
          </a:xfrm>
          <a:custGeom>
            <a:avLst/>
            <a:gdLst>
              <a:gd name="connsiteX0" fmla="*/ 0 w 4561201"/>
              <a:gd name="connsiteY0" fmla="*/ 0 h 225230"/>
              <a:gd name="connsiteX1" fmla="*/ 4561201 w 4561201"/>
              <a:gd name="connsiteY1" fmla="*/ 0 h 225230"/>
              <a:gd name="connsiteX2" fmla="*/ 4543502 w 4561201"/>
              <a:gd name="connsiteY2" fmla="*/ 87669 h 225230"/>
              <a:gd name="connsiteX3" fmla="*/ 4335970 w 4561201"/>
              <a:gd name="connsiteY3" fmla="*/ 225230 h 225230"/>
              <a:gd name="connsiteX4" fmla="*/ 0 w 4561201"/>
              <a:gd name="connsiteY4" fmla="*/ 225230 h 22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1201" h="225230">
                <a:moveTo>
                  <a:pt x="0" y="0"/>
                </a:moveTo>
                <a:lnTo>
                  <a:pt x="4561201" y="0"/>
                </a:lnTo>
                <a:lnTo>
                  <a:pt x="4543502" y="87669"/>
                </a:lnTo>
                <a:cubicBezTo>
                  <a:pt x="4509310" y="168508"/>
                  <a:pt x="4429264" y="225230"/>
                  <a:pt x="4335970" y="225230"/>
                </a:cubicBezTo>
                <a:lnTo>
                  <a:pt x="0" y="2252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95871539"/>
      </p:ext>
    </p:extLst>
  </p:cSld>
  <p:clrMap bg1="lt1" tx1="dk1" bg2="lt2" tx2="dk2" accent1="accent1" accent2="accent2" accent3="accent3" accent4="accent4" accent5="accent5" accent6="accent6" hlink="hlink" folHlink="folHlink"/>
  <p:sldLayoutIdLst>
    <p:sldLayoutId id="2147483715" r:id="rId1"/>
    <p:sldLayoutId id="2147483754" r:id="rId2"/>
    <p:sldLayoutId id="2147483686" r:id="rId3"/>
    <p:sldLayoutId id="2147483755" r:id="rId4"/>
    <p:sldLayoutId id="2147483756" r:id="rId5"/>
    <p:sldLayoutId id="2147483685" r:id="rId6"/>
    <p:sldLayoutId id="2147483706" r:id="rId7"/>
    <p:sldLayoutId id="2147483761" r:id="rId8"/>
    <p:sldLayoutId id="2147483758" r:id="rId9"/>
    <p:sldLayoutId id="2147483762" r:id="rId10"/>
    <p:sldLayoutId id="2147483763" r:id="rId11"/>
    <p:sldLayoutId id="2147483760" r:id="rId12"/>
    <p:sldLayoutId id="2147483736" r:id="rId13"/>
    <p:sldLayoutId id="2147483772" r:id="rId14"/>
    <p:sldLayoutId id="2147483747" r:id="rId15"/>
    <p:sldLayoutId id="2147483668" r:id="rId16"/>
    <p:sldLayoutId id="2147483738" r:id="rId17"/>
    <p:sldLayoutId id="2147483652" r:id="rId18"/>
    <p:sldLayoutId id="2147483769" r:id="rId19"/>
    <p:sldLayoutId id="2147483771" r:id="rId20"/>
    <p:sldLayoutId id="2147483664" r:id="rId21"/>
    <p:sldLayoutId id="2147483764" r:id="rId22"/>
    <p:sldLayoutId id="2147483765" r:id="rId23"/>
    <p:sldLayoutId id="2147483766" r:id="rId24"/>
    <p:sldLayoutId id="2147483689" r:id="rId25"/>
    <p:sldLayoutId id="2147483740" r:id="rId26"/>
    <p:sldLayoutId id="2147483741" r:id="rId27"/>
    <p:sldLayoutId id="2147483770" r:id="rId28"/>
    <p:sldLayoutId id="2147483697" r:id="rId29"/>
    <p:sldLayoutId id="2147483667" r:id="rId30"/>
    <p:sldLayoutId id="2147483774" r:id="rId31"/>
    <p:sldLayoutId id="2147483775" r:id="rId32"/>
    <p:sldLayoutId id="2147483776" r:id="rId33"/>
  </p:sldLayoutIdLst>
  <p:hf hdr="0" dt="0"/>
  <p:txStyles>
    <p:titleStyle>
      <a:lvl1pPr marL="0" indent="0" algn="l" defTabSz="914400" rtl="0" eaLnBrk="1" latinLnBrk="0" hangingPunct="1">
        <a:lnSpc>
          <a:spcPct val="90000"/>
        </a:lnSpc>
        <a:spcBef>
          <a:spcPct val="0"/>
        </a:spcBef>
        <a:buNone/>
        <a:tabLst>
          <a:tab pos="2708275" algn="l"/>
        </a:tabLst>
        <a:defRPr sz="2400" b="1" i="0" kern="1200" cap="none" baseline="0">
          <a:solidFill>
            <a:srgbClr val="0A86C9"/>
          </a:solidFill>
          <a:latin typeface="+mj-lt"/>
          <a:ea typeface="+mj-ea"/>
          <a:cs typeface="+mj-cs"/>
        </a:defRPr>
      </a:lvl1pPr>
    </p:titleStyle>
    <p:bodyStyle>
      <a:lvl1pPr marL="180000" indent="-180000" algn="l" defTabSz="914400" rtl="0" eaLnBrk="1" latinLnBrk="0" hangingPunct="1">
        <a:lnSpc>
          <a:spcPct val="100000"/>
        </a:lnSpc>
        <a:spcBef>
          <a:spcPts val="1000"/>
        </a:spcBef>
        <a:buClr>
          <a:schemeClr val="accent1"/>
        </a:buClr>
        <a:buFont typeface="Arial" charset="0"/>
        <a:buChar char="•"/>
        <a:defRPr sz="1800" kern="1200">
          <a:solidFill>
            <a:schemeClr val="accent6">
              <a:lumMod val="25000"/>
            </a:schemeClr>
          </a:solidFill>
          <a:latin typeface="+mn-lt"/>
          <a:ea typeface="+mn-ea"/>
          <a:cs typeface="+mn-cs"/>
        </a:defRPr>
      </a:lvl1pPr>
      <a:lvl2pPr marL="360000" indent="-180000" algn="l" defTabSz="914400" rtl="0" eaLnBrk="1" latinLnBrk="0" hangingPunct="1">
        <a:lnSpc>
          <a:spcPct val="100000"/>
        </a:lnSpc>
        <a:spcBef>
          <a:spcPts val="500"/>
        </a:spcBef>
        <a:buClr>
          <a:schemeClr val="accent1"/>
        </a:buClr>
        <a:buFont typeface="Symbol" charset="2"/>
        <a:buChar char="-"/>
        <a:defRPr sz="1600" kern="1200">
          <a:solidFill>
            <a:schemeClr val="accent6">
              <a:lumMod val="25000"/>
            </a:schemeClr>
          </a:solidFill>
          <a:latin typeface="+mn-lt"/>
          <a:ea typeface="+mn-ea"/>
          <a:cs typeface="+mn-cs"/>
        </a:defRPr>
      </a:lvl2pPr>
      <a:lvl3pPr marL="540000" indent="-180000" algn="l" defTabSz="914400" rtl="0" eaLnBrk="1" latinLnBrk="0" hangingPunct="1">
        <a:lnSpc>
          <a:spcPct val="100000"/>
        </a:lnSpc>
        <a:spcBef>
          <a:spcPts val="500"/>
        </a:spcBef>
        <a:buClr>
          <a:schemeClr val="accent1"/>
        </a:buClr>
        <a:buFont typeface="Wingdings" charset="2"/>
        <a:buChar char="§"/>
        <a:defRPr sz="1600" kern="1200">
          <a:solidFill>
            <a:schemeClr val="accent6">
              <a:lumMod val="25000"/>
            </a:schemeClr>
          </a:solidFill>
          <a:latin typeface="+mn-lt"/>
          <a:ea typeface="+mn-ea"/>
          <a:cs typeface="+mn-cs"/>
        </a:defRPr>
      </a:lvl3pPr>
      <a:lvl4pPr marL="720000" indent="-180000" algn="l" defTabSz="914400" rtl="0" eaLnBrk="1" latinLnBrk="0" hangingPunct="1">
        <a:lnSpc>
          <a:spcPct val="100000"/>
        </a:lnSpc>
        <a:spcBef>
          <a:spcPts val="500"/>
        </a:spcBef>
        <a:buClr>
          <a:schemeClr val="accent1"/>
        </a:buClr>
        <a:buFont typeface="Arial" charset="0"/>
        <a:buChar char="•"/>
        <a:defRPr sz="1400" kern="1200">
          <a:solidFill>
            <a:schemeClr val="accent6">
              <a:lumMod val="25000"/>
            </a:schemeClr>
          </a:solidFill>
          <a:latin typeface="+mn-lt"/>
          <a:ea typeface="+mn-ea"/>
          <a:cs typeface="+mn-cs"/>
        </a:defRPr>
      </a:lvl4pPr>
      <a:lvl5pPr marL="900000" indent="-180000" algn="l" defTabSz="914400" rtl="0" eaLnBrk="1" latinLnBrk="0" hangingPunct="1">
        <a:lnSpc>
          <a:spcPct val="100000"/>
        </a:lnSpc>
        <a:spcBef>
          <a:spcPts val="500"/>
        </a:spcBef>
        <a:buClr>
          <a:schemeClr val="accent1"/>
        </a:buClr>
        <a:buFont typeface="Symbol" charset="2"/>
        <a:buChar char="-"/>
        <a:defRPr sz="1200" kern="1200">
          <a:solidFill>
            <a:schemeClr val="accent6">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16.xml"/><Relationship Id="rId5" Type="http://schemas.openxmlformats.org/officeDocument/2006/relationships/image" Target="../media/image22.jpe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1.xml"/><Relationship Id="rId1" Type="http://schemas.openxmlformats.org/officeDocument/2006/relationships/vmlDrawing" Target="../drawings/vmlDrawing1.vml"/><Relationship Id="rId6" Type="http://schemas.openxmlformats.org/officeDocument/2006/relationships/image" Target="../media/image23.emf"/><Relationship Id="rId5" Type="http://schemas.openxmlformats.org/officeDocument/2006/relationships/oleObject" Target="../embeddings/oleObject1.bin"/><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0.png"/><Relationship Id="rId1" Type="http://schemas.openxmlformats.org/officeDocument/2006/relationships/slideLayout" Target="../slideLayouts/slideLayout31.xml"/><Relationship Id="rId5" Type="http://schemas.openxmlformats.org/officeDocument/2006/relationships/image" Target="../media/image27.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p:txBody>
          <a:bodyPr/>
          <a:lstStyle/>
          <a:p>
            <a:r>
              <a:rPr lang="en-US" dirty="0"/>
              <a:t>Bernard Chartier</a:t>
            </a:r>
          </a:p>
          <a:p>
            <a:r>
              <a:rPr lang="en-US" dirty="0"/>
              <a:t>ACI Data Science Team</a:t>
            </a:r>
          </a:p>
        </p:txBody>
      </p:sp>
      <p:sp>
        <p:nvSpPr>
          <p:cNvPr id="3" name="Untertitel 2"/>
          <p:cNvSpPr>
            <a:spLocks noGrp="1"/>
          </p:cNvSpPr>
          <p:nvPr>
            <p:ph type="subTitle" idx="1"/>
          </p:nvPr>
        </p:nvSpPr>
        <p:spPr>
          <a:xfrm>
            <a:off x="207557" y="3570315"/>
            <a:ext cx="3780000" cy="720000"/>
          </a:xfrm>
        </p:spPr>
        <p:txBody>
          <a:bodyPr/>
          <a:lstStyle/>
          <a:p>
            <a:r>
              <a:rPr lang="en-US">
                <a:solidFill>
                  <a:schemeClr val="bg1">
                    <a:alpha val="70000"/>
                  </a:schemeClr>
                </a:solidFill>
              </a:rPr>
              <a:t>February 2019</a:t>
            </a:r>
            <a:endParaRPr lang="en-US" dirty="0">
              <a:solidFill>
                <a:schemeClr val="bg1">
                  <a:alpha val="70000"/>
                </a:schemeClr>
              </a:solidFill>
            </a:endParaRPr>
          </a:p>
        </p:txBody>
      </p:sp>
      <p:sp>
        <p:nvSpPr>
          <p:cNvPr id="2" name="Titel 1"/>
          <p:cNvSpPr>
            <a:spLocks noGrp="1"/>
          </p:cNvSpPr>
          <p:nvPr>
            <p:ph type="ctrTitle"/>
          </p:nvPr>
        </p:nvSpPr>
        <p:spPr>
          <a:xfrm>
            <a:off x="143826" y="1746608"/>
            <a:ext cx="4408097" cy="1618384"/>
          </a:xfrm>
        </p:spPr>
        <p:txBody>
          <a:bodyPr>
            <a:normAutofit/>
          </a:bodyPr>
          <a:lstStyle/>
          <a:p>
            <a:r>
              <a:rPr lang="en-US" sz="3200" dirty="0"/>
              <a:t>ACI data science for PRM - Overview</a:t>
            </a:r>
          </a:p>
        </p:txBody>
      </p:sp>
      <p:sp>
        <p:nvSpPr>
          <p:cNvPr id="4" name="Fußzeilenplatzhalter 3"/>
          <p:cNvSpPr>
            <a:spLocks noGrp="1"/>
          </p:cNvSpPr>
          <p:nvPr>
            <p:ph type="ftr" sz="quarter" idx="3"/>
          </p:nvPr>
        </p:nvSpPr>
        <p:spPr/>
        <p:txBody>
          <a:bodyPr/>
          <a:lstStyle/>
          <a:p>
            <a:r>
              <a:rPr lang="en-US" dirty="0"/>
              <a:t>Confidential</a:t>
            </a:r>
          </a:p>
        </p:txBody>
      </p:sp>
    </p:spTree>
    <p:extLst>
      <p:ext uri="{BB962C8B-B14F-4D97-AF65-F5344CB8AC3E}">
        <p14:creationId xmlns:p14="http://schemas.microsoft.com/office/powerpoint/2010/main" val="1855909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10</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5" name="Content Placeholder 4"/>
          <p:cNvSpPr>
            <a:spLocks noGrp="1"/>
          </p:cNvSpPr>
          <p:nvPr>
            <p:ph idx="1"/>
          </p:nvPr>
        </p:nvSpPr>
        <p:spPr/>
        <p:txBody>
          <a:bodyPr/>
          <a:lstStyle/>
          <a:p>
            <a:r>
              <a:rPr lang="en-US" dirty="0"/>
              <a:t>Dedicated </a:t>
            </a:r>
            <a:r>
              <a:rPr lang="en-GB" dirty="0"/>
              <a:t>team of multiple M.S. and Ph.D. data scientists</a:t>
            </a:r>
          </a:p>
          <a:p>
            <a:pPr lvl="1"/>
            <a:r>
              <a:rPr lang="en-GB" dirty="0"/>
              <a:t>Experienced practitioners</a:t>
            </a:r>
          </a:p>
          <a:p>
            <a:pPr lvl="1"/>
            <a:r>
              <a:rPr lang="en-GB" dirty="0"/>
              <a:t>Researchers – Theoretical and applied</a:t>
            </a:r>
          </a:p>
          <a:p>
            <a:pPr lvl="1"/>
            <a:r>
              <a:rPr lang="en-GB" dirty="0"/>
              <a:t>Senior and principal data scientists</a:t>
            </a:r>
            <a:endParaRPr lang="en-US" dirty="0"/>
          </a:p>
          <a:p>
            <a:r>
              <a:rPr lang="en-GB" dirty="0"/>
              <a:t>Over 23 calendar years and 80 staff-years of machine learning algorithm, data science and software design and development experience</a:t>
            </a:r>
          </a:p>
          <a:p>
            <a:pPr lvl="1"/>
            <a:r>
              <a:rPr lang="en-GB" dirty="0"/>
              <a:t>Directly applied to retail and banking fraud detection</a:t>
            </a:r>
          </a:p>
          <a:p>
            <a:r>
              <a:rPr lang="en-GB" dirty="0"/>
              <a:t>Augmented by </a:t>
            </a:r>
          </a:p>
          <a:p>
            <a:pPr lvl="1"/>
            <a:r>
              <a:rPr lang="en-GB" dirty="0"/>
              <a:t>Global risk management team of risk analysts</a:t>
            </a:r>
          </a:p>
          <a:p>
            <a:pPr lvl="1"/>
            <a:r>
              <a:rPr lang="en-GB" dirty="0"/>
              <a:t>ACI’s Application Development team of software engineers</a:t>
            </a:r>
            <a:endParaRPr lang="en-US" dirty="0"/>
          </a:p>
          <a:p>
            <a:endParaRPr lang="en-US" dirty="0"/>
          </a:p>
        </p:txBody>
      </p:sp>
      <p:sp>
        <p:nvSpPr>
          <p:cNvPr id="6" name="Text Placeholder 5"/>
          <p:cNvSpPr>
            <a:spLocks noGrp="1"/>
          </p:cNvSpPr>
          <p:nvPr>
            <p:ph type="body" sz="quarter" idx="24"/>
          </p:nvPr>
        </p:nvSpPr>
        <p:spPr/>
        <p:txBody>
          <a:bodyPr/>
          <a:lstStyle/>
          <a:p>
            <a:r>
              <a:rPr lang="en-US" dirty="0"/>
              <a:t>ACI data science group</a:t>
            </a:r>
          </a:p>
          <a:p>
            <a:endParaRPr lang="en-US" dirty="0"/>
          </a:p>
        </p:txBody>
      </p:sp>
      <p:sp>
        <p:nvSpPr>
          <p:cNvPr id="7" name="Title 6"/>
          <p:cNvSpPr>
            <a:spLocks noGrp="1"/>
          </p:cNvSpPr>
          <p:nvPr>
            <p:ph type="title"/>
          </p:nvPr>
        </p:nvSpPr>
        <p:spPr/>
        <p:txBody>
          <a:bodyPr/>
          <a:lstStyle/>
          <a:p>
            <a:r>
              <a:rPr lang="en-US" dirty="0"/>
              <a:t>Machine learning at ACI</a:t>
            </a:r>
          </a:p>
        </p:txBody>
      </p:sp>
    </p:spTree>
    <p:extLst>
      <p:ext uri="{BB962C8B-B14F-4D97-AF65-F5344CB8AC3E}">
        <p14:creationId xmlns:p14="http://schemas.microsoft.com/office/powerpoint/2010/main" val="2823618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11</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5" name="Content Placeholder 4"/>
          <p:cNvSpPr>
            <a:spLocks noGrp="1"/>
          </p:cNvSpPr>
          <p:nvPr>
            <p:ph idx="1"/>
          </p:nvPr>
        </p:nvSpPr>
        <p:spPr>
          <a:xfrm>
            <a:off x="414070" y="1528504"/>
            <a:ext cx="8280000" cy="4476302"/>
          </a:xfrm>
        </p:spPr>
        <p:txBody>
          <a:bodyPr>
            <a:normAutofit fontScale="92500" lnSpcReduction="20000"/>
          </a:bodyPr>
          <a:lstStyle/>
          <a:p>
            <a:r>
              <a:rPr lang="en-US" sz="1600" b="1" dirty="0"/>
              <a:t>Fraud detection intrinsically complex condition</a:t>
            </a:r>
          </a:p>
          <a:p>
            <a:pPr lvl="1"/>
            <a:r>
              <a:rPr lang="en-US" sz="1500" dirty="0"/>
              <a:t>Probabilistic – Quantify uncertainty, versus deterministic</a:t>
            </a:r>
          </a:p>
          <a:p>
            <a:pPr lvl="1"/>
            <a:r>
              <a:rPr lang="en-US" sz="1500" dirty="0"/>
              <a:t>Data volumes – Requires scaling to hundreds of millions of records</a:t>
            </a:r>
          </a:p>
          <a:p>
            <a:pPr lvl="1"/>
            <a:r>
              <a:rPr lang="en-US" sz="1500" dirty="0"/>
              <a:t>Non-linear – Higher fraud detection rates require non-linear classification method</a:t>
            </a:r>
          </a:p>
          <a:p>
            <a:pPr lvl="1"/>
            <a:r>
              <a:rPr lang="en-US" sz="1500" dirty="0"/>
              <a:t>Non-separable – Overlapping class distributions</a:t>
            </a:r>
          </a:p>
          <a:p>
            <a:pPr lvl="2"/>
            <a:r>
              <a:rPr lang="en-US" sz="1500" dirty="0"/>
              <a:t>Even when modeling highly expressive feature suite</a:t>
            </a:r>
          </a:p>
          <a:p>
            <a:pPr lvl="1"/>
            <a:r>
              <a:rPr lang="en-US" sz="1500" dirty="0"/>
              <a:t>Higher dimensionality – Higher fraud detection rates require models developed with larger number of features</a:t>
            </a:r>
          </a:p>
          <a:p>
            <a:pPr lvl="2"/>
            <a:r>
              <a:rPr lang="en-US" sz="1500" dirty="0"/>
              <a:t>In comparison with number of conditions in typical fraud detection rules</a:t>
            </a:r>
          </a:p>
          <a:p>
            <a:pPr lvl="1"/>
            <a:r>
              <a:rPr lang="en-US" sz="1500" dirty="0"/>
              <a:t>Time series – Transaction data is time-dependent across multiple indices</a:t>
            </a:r>
          </a:p>
          <a:p>
            <a:pPr lvl="1"/>
            <a:r>
              <a:rPr lang="en-US" sz="1500" dirty="0"/>
              <a:t>Statistical stability – Score used to detect fraud needs to exhibit stability across multiple variables (time, products, channels, geographies, </a:t>
            </a:r>
            <a:r>
              <a:rPr lang="en-US" sz="1500" dirty="0" err="1"/>
              <a:t>etc</a:t>
            </a:r>
            <a:r>
              <a:rPr lang="en-US" sz="1500" dirty="0"/>
              <a:t>)</a:t>
            </a:r>
          </a:p>
          <a:p>
            <a:pPr lvl="1"/>
            <a:r>
              <a:rPr lang="en-US" sz="1500" dirty="0"/>
              <a:t>Stochastic component – Human behavior has random component</a:t>
            </a:r>
          </a:p>
          <a:p>
            <a:pPr lvl="1"/>
            <a:r>
              <a:rPr lang="en-US" sz="1500" dirty="0"/>
              <a:t>Operational characteristics – Fraud operations impose requirements on score</a:t>
            </a:r>
          </a:p>
          <a:p>
            <a:pPr lvl="2"/>
            <a:r>
              <a:rPr lang="en-US" sz="1500" dirty="0"/>
              <a:t>Precise control over alert volumes</a:t>
            </a:r>
          </a:p>
          <a:p>
            <a:pPr lvl="2"/>
            <a:r>
              <a:rPr lang="en-US" sz="1500" dirty="0"/>
              <a:t>Consistent / low false positive rates</a:t>
            </a:r>
          </a:p>
          <a:p>
            <a:pPr lvl="2"/>
            <a:endParaRPr lang="en-US" dirty="0"/>
          </a:p>
          <a:p>
            <a:r>
              <a:rPr lang="en-US" sz="1600" b="1" dirty="0"/>
              <a:t>Machine learning algorithms address these requirements</a:t>
            </a:r>
          </a:p>
          <a:p>
            <a:pPr marL="285750" indent="-285750">
              <a:buFont typeface="Arial" panose="020B0604020202020204" pitchFamily="34" charset="0"/>
              <a:buChar char="•"/>
            </a:pPr>
            <a:endParaRPr lang="en-GB" dirty="0"/>
          </a:p>
          <a:p>
            <a:endParaRPr lang="en-US" dirty="0"/>
          </a:p>
        </p:txBody>
      </p:sp>
      <p:sp>
        <p:nvSpPr>
          <p:cNvPr id="6" name="Text Placeholder 5"/>
          <p:cNvSpPr>
            <a:spLocks noGrp="1"/>
          </p:cNvSpPr>
          <p:nvPr>
            <p:ph type="body" sz="quarter" idx="24"/>
          </p:nvPr>
        </p:nvSpPr>
        <p:spPr/>
        <p:txBody>
          <a:bodyPr/>
          <a:lstStyle/>
          <a:p>
            <a:r>
              <a:rPr lang="en-US" dirty="0"/>
              <a:t>Characteristics of Fraud</a:t>
            </a:r>
          </a:p>
        </p:txBody>
      </p:sp>
      <p:sp>
        <p:nvSpPr>
          <p:cNvPr id="7" name="Title 6"/>
          <p:cNvSpPr>
            <a:spLocks noGrp="1"/>
          </p:cNvSpPr>
          <p:nvPr>
            <p:ph type="title"/>
          </p:nvPr>
        </p:nvSpPr>
        <p:spPr/>
        <p:txBody>
          <a:bodyPr/>
          <a:lstStyle/>
          <a:p>
            <a:r>
              <a:rPr lang="en-US" dirty="0"/>
              <a:t>Machine Learning for Fraud Detection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3813" y="4931762"/>
            <a:ext cx="1460258" cy="1458085"/>
          </a:xfrm>
          <a:prstGeom prst="rect">
            <a:avLst/>
          </a:prstGeom>
          <a:ln>
            <a:solidFill>
              <a:schemeClr val="tx1"/>
            </a:solidFill>
          </a:ln>
        </p:spPr>
      </p:pic>
    </p:spTree>
    <p:extLst>
      <p:ext uri="{BB962C8B-B14F-4D97-AF65-F5344CB8AC3E}">
        <p14:creationId xmlns:p14="http://schemas.microsoft.com/office/powerpoint/2010/main" val="494626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liennummernplatzhalter 8"/>
          <p:cNvSpPr>
            <a:spLocks noGrp="1"/>
          </p:cNvSpPr>
          <p:nvPr>
            <p:ph type="sldNum" sz="quarter" idx="4"/>
          </p:nvPr>
        </p:nvSpPr>
        <p:spPr/>
        <p:txBody>
          <a:bodyPr/>
          <a:lstStyle/>
          <a:p>
            <a:fld id="{BB7F249F-CCCE-DA49-A761-E31751E19E88}" type="slidenum">
              <a:rPr lang="en-US" noProof="0" smtClean="0"/>
              <a:pPr/>
              <a:t>12</a:t>
            </a:fld>
            <a:endParaRPr lang="en-US" noProof="0" dirty="0"/>
          </a:p>
        </p:txBody>
      </p:sp>
      <p:sp>
        <p:nvSpPr>
          <p:cNvPr id="3" name="Fußzeilenplatzhalter 2"/>
          <p:cNvSpPr>
            <a:spLocks noGrp="1"/>
          </p:cNvSpPr>
          <p:nvPr>
            <p:ph type="ftr" sz="quarter" idx="3"/>
          </p:nvPr>
        </p:nvSpPr>
        <p:spPr/>
        <p:txBody>
          <a:bodyPr/>
          <a:lstStyle/>
          <a:p>
            <a:r>
              <a:rPr lang="en-US" dirty="0"/>
              <a:t>Confidential</a:t>
            </a:r>
          </a:p>
        </p:txBody>
      </p:sp>
      <p:sp>
        <p:nvSpPr>
          <p:cNvPr id="13" name="Textplatzhalter 12"/>
          <p:cNvSpPr>
            <a:spLocks noGrp="1"/>
          </p:cNvSpPr>
          <p:nvPr>
            <p:ph type="body" sz="quarter" idx="32"/>
          </p:nvPr>
        </p:nvSpPr>
        <p:spPr/>
        <p:txBody>
          <a:bodyPr/>
          <a:lstStyle/>
          <a:p>
            <a:endParaRPr lang="en-US"/>
          </a:p>
        </p:txBody>
      </p:sp>
      <p:sp>
        <p:nvSpPr>
          <p:cNvPr id="10" name="Titel 9"/>
          <p:cNvSpPr>
            <a:spLocks noGrp="1"/>
          </p:cNvSpPr>
          <p:nvPr>
            <p:ph type="title"/>
          </p:nvPr>
        </p:nvSpPr>
        <p:spPr/>
        <p:txBody>
          <a:bodyPr/>
          <a:lstStyle/>
          <a:p>
            <a:r>
              <a:rPr lang="en-US" altLang="en-US" dirty="0"/>
              <a:t>Data Science</a:t>
            </a:r>
            <a:endParaRPr lang="en-US" dirty="0"/>
          </a:p>
        </p:txBody>
      </p:sp>
      <p:sp>
        <p:nvSpPr>
          <p:cNvPr id="8" name="Content Placeholder 2"/>
          <p:cNvSpPr txBox="1">
            <a:spLocks/>
          </p:cNvSpPr>
          <p:nvPr/>
        </p:nvSpPr>
        <p:spPr>
          <a:xfrm>
            <a:off x="-146188" y="1142241"/>
            <a:ext cx="8583612" cy="5449887"/>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600" indent="-609600" defTabSz="914400"/>
            <a:endParaRPr lang="en-US" sz="2800">
              <a:cs typeface="Arial" charset="0"/>
            </a:endParaRPr>
          </a:p>
          <a:p>
            <a:pPr marL="609600" indent="-609600" defTabSz="914400"/>
            <a:endParaRPr lang="en-US" sz="2400" dirty="0">
              <a:cs typeface="Arial" charset="0"/>
            </a:endParaRPr>
          </a:p>
        </p:txBody>
      </p:sp>
      <p:sp>
        <p:nvSpPr>
          <p:cNvPr id="12" name="TextBox 12"/>
          <p:cNvSpPr txBox="1">
            <a:spLocks noChangeArrowheads="1"/>
          </p:cNvSpPr>
          <p:nvPr/>
        </p:nvSpPr>
        <p:spPr bwMode="auto">
          <a:xfrm>
            <a:off x="5729149" y="4147623"/>
            <a:ext cx="3206710" cy="523875"/>
          </a:xfrm>
          <a:prstGeom prst="rect">
            <a:avLst/>
          </a:prstGeom>
          <a:noFill/>
          <a:ln w="9525">
            <a:noFill/>
            <a:miter lim="800000"/>
            <a:headEnd/>
            <a:tailEnd/>
          </a:ln>
        </p:spPr>
        <p:txBody>
          <a:bodyPr wrap="square">
            <a:spAutoFit/>
          </a:bodyPr>
          <a:lstStyle/>
          <a:p>
            <a:pPr algn="ctr"/>
            <a:r>
              <a:rPr lang="en-US" sz="1400" dirty="0"/>
              <a:t>Probability distributions, entropy, KL Divergence, </a:t>
            </a:r>
            <a:r>
              <a:rPr lang="en-US" sz="1400" dirty="0" err="1"/>
              <a:t>etc</a:t>
            </a:r>
            <a:endParaRPr lang="en-US" sz="1400" dirty="0"/>
          </a:p>
        </p:txBody>
      </p:sp>
      <p:sp>
        <p:nvSpPr>
          <p:cNvPr id="14" name="TextBox 13"/>
          <p:cNvSpPr txBox="1">
            <a:spLocks noChangeArrowheads="1"/>
          </p:cNvSpPr>
          <p:nvPr/>
        </p:nvSpPr>
        <p:spPr bwMode="auto">
          <a:xfrm>
            <a:off x="5679896" y="4903580"/>
            <a:ext cx="3395809" cy="738664"/>
          </a:xfrm>
          <a:prstGeom prst="rect">
            <a:avLst/>
          </a:prstGeom>
          <a:noFill/>
          <a:ln w="9525">
            <a:noFill/>
            <a:miter lim="800000"/>
            <a:headEnd/>
            <a:tailEnd/>
          </a:ln>
        </p:spPr>
        <p:txBody>
          <a:bodyPr wrap="square">
            <a:spAutoFit/>
          </a:bodyPr>
          <a:lstStyle/>
          <a:p>
            <a:pPr algn="ctr"/>
            <a:r>
              <a:rPr lang="en-US" sz="1400" dirty="0"/>
              <a:t>Descriptive statistics, population statistics, non-parametric tests, correlation analysis, </a:t>
            </a:r>
            <a:r>
              <a:rPr lang="en-US" sz="1400" dirty="0" err="1"/>
              <a:t>etc</a:t>
            </a:r>
            <a:endParaRPr lang="en-US" sz="1400" dirty="0"/>
          </a:p>
        </p:txBody>
      </p:sp>
      <p:sp>
        <p:nvSpPr>
          <p:cNvPr id="15" name="TextBox 14"/>
          <p:cNvSpPr txBox="1">
            <a:spLocks noChangeArrowheads="1"/>
          </p:cNvSpPr>
          <p:nvPr/>
        </p:nvSpPr>
        <p:spPr bwMode="auto">
          <a:xfrm>
            <a:off x="5705208" y="3128520"/>
            <a:ext cx="3435046" cy="738664"/>
          </a:xfrm>
          <a:prstGeom prst="rect">
            <a:avLst/>
          </a:prstGeom>
          <a:noFill/>
          <a:ln w="9525">
            <a:noFill/>
            <a:miter lim="800000"/>
            <a:headEnd/>
            <a:tailEnd/>
          </a:ln>
        </p:spPr>
        <p:txBody>
          <a:bodyPr wrap="square">
            <a:spAutoFit/>
          </a:bodyPr>
          <a:lstStyle/>
          <a:p>
            <a:pPr algn="ctr"/>
            <a:r>
              <a:rPr lang="en-US" sz="1400" dirty="0"/>
              <a:t>Classification / regression algorithms, feature selection, dimensionality reduction, </a:t>
            </a:r>
            <a:r>
              <a:rPr lang="en-US" sz="1400" dirty="0" err="1"/>
              <a:t>etc</a:t>
            </a:r>
            <a:endParaRPr lang="en-US" sz="1400" dirty="0"/>
          </a:p>
        </p:txBody>
      </p:sp>
      <p:sp>
        <p:nvSpPr>
          <p:cNvPr id="16" name="TextBox 15"/>
          <p:cNvSpPr txBox="1">
            <a:spLocks noChangeArrowheads="1"/>
          </p:cNvSpPr>
          <p:nvPr/>
        </p:nvSpPr>
        <p:spPr bwMode="auto">
          <a:xfrm>
            <a:off x="5873464" y="2360248"/>
            <a:ext cx="3180728" cy="738664"/>
          </a:xfrm>
          <a:prstGeom prst="rect">
            <a:avLst/>
          </a:prstGeom>
          <a:noFill/>
          <a:ln w="9525">
            <a:noFill/>
            <a:miter lim="800000"/>
            <a:headEnd/>
            <a:tailEnd/>
          </a:ln>
        </p:spPr>
        <p:txBody>
          <a:bodyPr wrap="square">
            <a:spAutoFit/>
          </a:bodyPr>
          <a:lstStyle/>
          <a:p>
            <a:pPr algn="ctr"/>
            <a:r>
              <a:rPr lang="en-US" sz="1400" dirty="0"/>
              <a:t>Terabytes of data in DBMS / SQL, data transformation, software development, </a:t>
            </a:r>
            <a:r>
              <a:rPr lang="en-US" sz="1400" dirty="0" err="1"/>
              <a:t>etc</a:t>
            </a:r>
            <a:endParaRPr lang="en-US" sz="1400" dirty="0"/>
          </a:p>
        </p:txBody>
      </p:sp>
      <p:sp>
        <p:nvSpPr>
          <p:cNvPr id="17" name="TextBox 16"/>
          <p:cNvSpPr txBox="1">
            <a:spLocks noChangeArrowheads="1"/>
          </p:cNvSpPr>
          <p:nvPr/>
        </p:nvSpPr>
        <p:spPr bwMode="auto">
          <a:xfrm>
            <a:off x="152261" y="2051903"/>
            <a:ext cx="1939925" cy="738188"/>
          </a:xfrm>
          <a:prstGeom prst="rect">
            <a:avLst/>
          </a:prstGeom>
          <a:noFill/>
          <a:ln w="9525">
            <a:noFill/>
            <a:miter lim="800000"/>
            <a:headEnd/>
            <a:tailEnd/>
          </a:ln>
        </p:spPr>
        <p:txBody>
          <a:bodyPr>
            <a:spAutoFit/>
          </a:bodyPr>
          <a:lstStyle/>
          <a:p>
            <a:pPr algn="ctr"/>
            <a:r>
              <a:rPr lang="en-US" sz="1400" dirty="0"/>
              <a:t>Business requirements drive all analytics</a:t>
            </a:r>
          </a:p>
        </p:txBody>
      </p:sp>
      <p:graphicFrame>
        <p:nvGraphicFramePr>
          <p:cNvPr id="18" name="Diagram 17"/>
          <p:cNvGraphicFramePr/>
          <p:nvPr>
            <p:extLst>
              <p:ext uri="{D42A27DB-BD31-4B8C-83A1-F6EECF244321}">
                <p14:modId xmlns:p14="http://schemas.microsoft.com/office/powerpoint/2010/main" val="3983505940"/>
              </p:ext>
            </p:extLst>
          </p:nvPr>
        </p:nvGraphicFramePr>
        <p:xfrm>
          <a:off x="1122224" y="153579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TextBox 15"/>
          <p:cNvSpPr txBox="1">
            <a:spLocks noChangeArrowheads="1"/>
          </p:cNvSpPr>
          <p:nvPr/>
        </p:nvSpPr>
        <p:spPr bwMode="auto">
          <a:xfrm>
            <a:off x="5810707" y="1512187"/>
            <a:ext cx="3243485" cy="523220"/>
          </a:xfrm>
          <a:prstGeom prst="rect">
            <a:avLst/>
          </a:prstGeom>
          <a:noFill/>
          <a:ln w="9525">
            <a:noFill/>
            <a:miter lim="800000"/>
            <a:headEnd/>
            <a:tailEnd/>
          </a:ln>
        </p:spPr>
        <p:txBody>
          <a:bodyPr wrap="square">
            <a:spAutoFit/>
          </a:bodyPr>
          <a:lstStyle/>
          <a:p>
            <a:pPr algn="ctr"/>
            <a:r>
              <a:rPr lang="en-US" sz="1400" dirty="0"/>
              <a:t>All banking channels / products – Credit, debit, wire, online banking</a:t>
            </a:r>
          </a:p>
        </p:txBody>
      </p:sp>
    </p:spTree>
    <p:extLst>
      <p:ext uri="{BB962C8B-B14F-4D97-AF65-F5344CB8AC3E}">
        <p14:creationId xmlns:p14="http://schemas.microsoft.com/office/powerpoint/2010/main" val="1814624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13</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4" name="Text Placeholder 3"/>
          <p:cNvSpPr>
            <a:spLocks noGrp="1"/>
          </p:cNvSpPr>
          <p:nvPr>
            <p:ph type="body" sz="quarter" idx="32"/>
          </p:nvPr>
        </p:nvSpPr>
        <p:spPr/>
        <p:txBody>
          <a:bodyPr/>
          <a:lstStyle/>
          <a:p>
            <a:endParaRPr lang="en-US"/>
          </a:p>
        </p:txBody>
      </p:sp>
      <p:sp>
        <p:nvSpPr>
          <p:cNvPr id="5" name="Content Placeholder 4"/>
          <p:cNvSpPr>
            <a:spLocks noGrp="1"/>
          </p:cNvSpPr>
          <p:nvPr>
            <p:ph idx="1"/>
          </p:nvPr>
        </p:nvSpPr>
        <p:spPr>
          <a:xfrm>
            <a:off x="456492" y="1626313"/>
            <a:ext cx="8280000" cy="4208400"/>
          </a:xfrm>
        </p:spPr>
        <p:txBody>
          <a:bodyPr/>
          <a:lstStyle/>
          <a:p>
            <a:r>
              <a:rPr lang="en-US" dirty="0"/>
              <a:t>Target portfolio or product</a:t>
            </a:r>
          </a:p>
          <a:p>
            <a:pPr lvl="1"/>
            <a:r>
              <a:rPr lang="en-US" dirty="0"/>
              <a:t>Debit / credit / wire</a:t>
            </a:r>
          </a:p>
          <a:p>
            <a:pPr lvl="1"/>
            <a:r>
              <a:rPr lang="en-US" dirty="0"/>
              <a:t>Consumer, commercial, pre-paid, fleet / fuel</a:t>
            </a:r>
          </a:p>
          <a:p>
            <a:endParaRPr lang="en-US" altLang="en-US" dirty="0"/>
          </a:p>
          <a:p>
            <a:r>
              <a:rPr lang="en-US" dirty="0"/>
              <a:t>Identify target detection set</a:t>
            </a:r>
          </a:p>
          <a:p>
            <a:pPr lvl="1"/>
            <a:r>
              <a:rPr lang="en-US" dirty="0"/>
              <a:t>Approved only or approved and declined transactions</a:t>
            </a:r>
          </a:p>
          <a:p>
            <a:pPr lvl="2"/>
            <a:r>
              <a:rPr lang="en-US" dirty="0"/>
              <a:t>Normally optimize model on approved fraud only but present model performance under both conditions</a:t>
            </a:r>
          </a:p>
          <a:p>
            <a:pPr lvl="1"/>
            <a:endParaRPr lang="en-US" altLang="en-US" dirty="0"/>
          </a:p>
        </p:txBody>
      </p:sp>
      <p:sp>
        <p:nvSpPr>
          <p:cNvPr id="6" name="Text Placeholder 5"/>
          <p:cNvSpPr>
            <a:spLocks noGrp="1"/>
          </p:cNvSpPr>
          <p:nvPr>
            <p:ph type="body" sz="quarter" idx="24"/>
          </p:nvPr>
        </p:nvSpPr>
        <p:spPr/>
        <p:txBody>
          <a:bodyPr/>
          <a:lstStyle/>
          <a:p>
            <a:endParaRPr lang="en-US"/>
          </a:p>
        </p:txBody>
      </p:sp>
      <p:sp>
        <p:nvSpPr>
          <p:cNvPr id="7" name="Title 6"/>
          <p:cNvSpPr>
            <a:spLocks noGrp="1"/>
          </p:cNvSpPr>
          <p:nvPr>
            <p:ph type="title"/>
          </p:nvPr>
        </p:nvSpPr>
        <p:spPr/>
        <p:txBody>
          <a:bodyPr/>
          <a:lstStyle/>
          <a:p>
            <a:r>
              <a:rPr lang="en-US" altLang="en-US" dirty="0"/>
              <a:t>Business Requirements</a:t>
            </a:r>
            <a:endParaRPr lang="en-US" dirty="0"/>
          </a:p>
        </p:txBody>
      </p:sp>
    </p:spTree>
    <p:extLst>
      <p:ext uri="{BB962C8B-B14F-4D97-AF65-F5344CB8AC3E}">
        <p14:creationId xmlns:p14="http://schemas.microsoft.com/office/powerpoint/2010/main" val="1039830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14</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4" name="Text Placeholder 3"/>
          <p:cNvSpPr>
            <a:spLocks noGrp="1"/>
          </p:cNvSpPr>
          <p:nvPr>
            <p:ph type="body" sz="quarter" idx="32"/>
          </p:nvPr>
        </p:nvSpPr>
        <p:spPr/>
        <p:txBody>
          <a:bodyPr/>
          <a:lstStyle/>
          <a:p>
            <a:endParaRPr lang="en-US"/>
          </a:p>
        </p:txBody>
      </p:sp>
      <p:sp>
        <p:nvSpPr>
          <p:cNvPr id="5" name="Content Placeholder 4"/>
          <p:cNvSpPr>
            <a:spLocks noGrp="1"/>
          </p:cNvSpPr>
          <p:nvPr>
            <p:ph idx="1"/>
          </p:nvPr>
        </p:nvSpPr>
        <p:spPr>
          <a:xfrm>
            <a:off x="456492" y="1626313"/>
            <a:ext cx="8280000" cy="4208400"/>
          </a:xfrm>
        </p:spPr>
        <p:txBody>
          <a:bodyPr>
            <a:normAutofit/>
          </a:bodyPr>
          <a:lstStyle/>
          <a:p>
            <a:r>
              <a:rPr lang="en-US" dirty="0"/>
              <a:t>Identify model performance metrics</a:t>
            </a:r>
          </a:p>
          <a:p>
            <a:pPr lvl="1"/>
            <a:r>
              <a:rPr lang="en-US" dirty="0"/>
              <a:t>Defined by customer</a:t>
            </a:r>
          </a:p>
          <a:p>
            <a:pPr lvl="1"/>
            <a:r>
              <a:rPr lang="en-US" dirty="0"/>
              <a:t>Could be either transaction-centric or account centric</a:t>
            </a:r>
          </a:p>
          <a:p>
            <a:pPr lvl="2"/>
            <a:r>
              <a:rPr lang="en-US" sz="1400" dirty="0"/>
              <a:t>Percent fraud transactions detected</a:t>
            </a:r>
          </a:p>
          <a:p>
            <a:pPr lvl="2"/>
            <a:r>
              <a:rPr lang="en-US" sz="1400" dirty="0"/>
              <a:t>Transaction / account false positive ratio</a:t>
            </a:r>
          </a:p>
          <a:p>
            <a:pPr lvl="2"/>
            <a:r>
              <a:rPr lang="en-US" sz="1400" dirty="0"/>
              <a:t>Percent opposable amounts saved</a:t>
            </a:r>
          </a:p>
          <a:p>
            <a:pPr lvl="2"/>
            <a:r>
              <a:rPr lang="en-US" sz="1400" dirty="0"/>
              <a:t>Earliness of detection</a:t>
            </a:r>
          </a:p>
          <a:p>
            <a:pPr lvl="2"/>
            <a:endParaRPr lang="en-US" sz="2100" dirty="0"/>
          </a:p>
          <a:p>
            <a:pPr lvl="1"/>
            <a:r>
              <a:rPr lang="en-US" sz="1800" dirty="0"/>
              <a:t>Operating region</a:t>
            </a:r>
          </a:p>
          <a:p>
            <a:pPr lvl="2"/>
            <a:r>
              <a:rPr lang="en-US" dirty="0"/>
              <a:t>Defined by either number of alerts per day or false positive region</a:t>
            </a:r>
          </a:p>
          <a:p>
            <a:pPr lvl="2"/>
            <a:endParaRPr lang="en-US" sz="1800" dirty="0"/>
          </a:p>
          <a:p>
            <a:pPr lvl="1"/>
            <a:endParaRPr lang="en-US" altLang="en-US" dirty="0"/>
          </a:p>
        </p:txBody>
      </p:sp>
      <p:sp>
        <p:nvSpPr>
          <p:cNvPr id="6" name="Text Placeholder 5"/>
          <p:cNvSpPr>
            <a:spLocks noGrp="1"/>
          </p:cNvSpPr>
          <p:nvPr>
            <p:ph type="body" sz="quarter" idx="24"/>
          </p:nvPr>
        </p:nvSpPr>
        <p:spPr/>
        <p:txBody>
          <a:bodyPr/>
          <a:lstStyle/>
          <a:p>
            <a:endParaRPr lang="en-US"/>
          </a:p>
        </p:txBody>
      </p:sp>
      <p:sp>
        <p:nvSpPr>
          <p:cNvPr id="7" name="Title 6"/>
          <p:cNvSpPr>
            <a:spLocks noGrp="1"/>
          </p:cNvSpPr>
          <p:nvPr>
            <p:ph type="title"/>
          </p:nvPr>
        </p:nvSpPr>
        <p:spPr/>
        <p:txBody>
          <a:bodyPr/>
          <a:lstStyle/>
          <a:p>
            <a:r>
              <a:rPr lang="en-US" altLang="en-US" dirty="0"/>
              <a:t>Business Requirements</a:t>
            </a:r>
            <a:endParaRPr lang="en-US" dirty="0"/>
          </a:p>
        </p:txBody>
      </p:sp>
    </p:spTree>
    <p:extLst>
      <p:ext uri="{BB962C8B-B14F-4D97-AF65-F5344CB8AC3E}">
        <p14:creationId xmlns:p14="http://schemas.microsoft.com/office/powerpoint/2010/main" val="214517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15</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4" name="Text Placeholder 3"/>
          <p:cNvSpPr>
            <a:spLocks noGrp="1"/>
          </p:cNvSpPr>
          <p:nvPr>
            <p:ph type="body" sz="quarter" idx="32"/>
          </p:nvPr>
        </p:nvSpPr>
        <p:spPr/>
        <p:txBody>
          <a:bodyPr/>
          <a:lstStyle/>
          <a:p>
            <a:endParaRPr lang="en-US"/>
          </a:p>
        </p:txBody>
      </p:sp>
      <p:sp>
        <p:nvSpPr>
          <p:cNvPr id="5" name="Content Placeholder 4"/>
          <p:cNvSpPr>
            <a:spLocks noGrp="1"/>
          </p:cNvSpPr>
          <p:nvPr>
            <p:ph idx="1"/>
          </p:nvPr>
        </p:nvSpPr>
        <p:spPr>
          <a:xfrm>
            <a:off x="456492" y="1626313"/>
            <a:ext cx="8280000" cy="4208400"/>
          </a:xfrm>
        </p:spPr>
        <p:txBody>
          <a:bodyPr>
            <a:normAutofit/>
          </a:bodyPr>
          <a:lstStyle/>
          <a:p>
            <a:r>
              <a:rPr lang="en-US" dirty="0"/>
              <a:t>Identify impact of production environment</a:t>
            </a:r>
          </a:p>
          <a:p>
            <a:pPr lvl="1"/>
            <a:r>
              <a:rPr lang="en-US" dirty="0"/>
              <a:t>Which transaction types will be available / scored versus archived data used for model</a:t>
            </a:r>
          </a:p>
          <a:p>
            <a:pPr lvl="1"/>
            <a:r>
              <a:rPr lang="en-US" dirty="0"/>
              <a:t>Fields available in archive versus production</a:t>
            </a:r>
          </a:p>
          <a:p>
            <a:pPr lvl="1"/>
            <a:r>
              <a:rPr lang="en-US" dirty="0"/>
              <a:t>PRM Input Process</a:t>
            </a:r>
          </a:p>
          <a:p>
            <a:pPr lvl="2"/>
            <a:r>
              <a:rPr lang="en-US" sz="1400" dirty="0"/>
              <a:t>Modeling data needs to mirror PIP output</a:t>
            </a:r>
          </a:p>
          <a:p>
            <a:pPr lvl="2"/>
            <a:r>
              <a:rPr lang="en-US" sz="1400" dirty="0"/>
              <a:t>Normally optimize model on approved fraud only but present model performance under both conditions</a:t>
            </a:r>
          </a:p>
          <a:p>
            <a:pPr lvl="2"/>
            <a:endParaRPr lang="en-US" sz="1400" dirty="0"/>
          </a:p>
          <a:p>
            <a:pPr lvl="1"/>
            <a:r>
              <a:rPr lang="en-US" dirty="0"/>
              <a:t>Production throughput and latency requirements</a:t>
            </a:r>
          </a:p>
          <a:p>
            <a:pPr lvl="2"/>
            <a:r>
              <a:rPr lang="en-US" sz="1400" dirty="0"/>
              <a:t>Significant consideration for real-time implementation</a:t>
            </a:r>
          </a:p>
          <a:p>
            <a:pPr lvl="2"/>
            <a:r>
              <a:rPr lang="en-US" sz="1400" dirty="0"/>
              <a:t>I/O is primary factor, CPU is secondary</a:t>
            </a:r>
          </a:p>
          <a:p>
            <a:pPr lvl="1"/>
            <a:endParaRPr lang="en-US" altLang="en-US" dirty="0"/>
          </a:p>
        </p:txBody>
      </p:sp>
      <p:sp>
        <p:nvSpPr>
          <p:cNvPr id="6" name="Text Placeholder 5"/>
          <p:cNvSpPr>
            <a:spLocks noGrp="1"/>
          </p:cNvSpPr>
          <p:nvPr>
            <p:ph type="body" sz="quarter" idx="24"/>
          </p:nvPr>
        </p:nvSpPr>
        <p:spPr/>
        <p:txBody>
          <a:bodyPr/>
          <a:lstStyle/>
          <a:p>
            <a:endParaRPr lang="en-US"/>
          </a:p>
        </p:txBody>
      </p:sp>
      <p:sp>
        <p:nvSpPr>
          <p:cNvPr id="7" name="Title 6"/>
          <p:cNvSpPr>
            <a:spLocks noGrp="1"/>
          </p:cNvSpPr>
          <p:nvPr>
            <p:ph type="title"/>
          </p:nvPr>
        </p:nvSpPr>
        <p:spPr/>
        <p:txBody>
          <a:bodyPr/>
          <a:lstStyle/>
          <a:p>
            <a:r>
              <a:rPr lang="en-US" altLang="en-US" dirty="0"/>
              <a:t>Business Requirements</a:t>
            </a:r>
            <a:endParaRPr lang="en-US" dirty="0"/>
          </a:p>
        </p:txBody>
      </p:sp>
    </p:spTree>
    <p:extLst>
      <p:ext uri="{BB962C8B-B14F-4D97-AF65-F5344CB8AC3E}">
        <p14:creationId xmlns:p14="http://schemas.microsoft.com/office/powerpoint/2010/main" val="953472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16</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4" name="Subtitle 3"/>
          <p:cNvSpPr>
            <a:spLocks noGrp="1"/>
          </p:cNvSpPr>
          <p:nvPr>
            <p:ph type="subTitle" idx="1"/>
          </p:nvPr>
        </p:nvSpPr>
        <p:spPr/>
        <p:txBody>
          <a:bodyPr/>
          <a:lstStyle/>
          <a:p>
            <a:r>
              <a:rPr lang="en-US" dirty="0"/>
              <a:t>Overview</a:t>
            </a:r>
          </a:p>
        </p:txBody>
      </p:sp>
      <p:sp>
        <p:nvSpPr>
          <p:cNvPr id="5" name="Title 4"/>
          <p:cNvSpPr>
            <a:spLocks noGrp="1"/>
          </p:cNvSpPr>
          <p:nvPr>
            <p:ph type="ctrTitle"/>
          </p:nvPr>
        </p:nvSpPr>
        <p:spPr>
          <a:xfrm>
            <a:off x="198408" y="1746608"/>
            <a:ext cx="8229600" cy="2753392"/>
          </a:xfrm>
        </p:spPr>
        <p:txBody>
          <a:bodyPr/>
          <a:lstStyle/>
          <a:p>
            <a:r>
              <a:rPr lang="en-US" altLang="en-US" dirty="0"/>
              <a:t>Model Development Process</a:t>
            </a:r>
            <a:endParaRPr lang="en-US" dirty="0"/>
          </a:p>
        </p:txBody>
      </p:sp>
    </p:spTree>
    <p:extLst>
      <p:ext uri="{BB962C8B-B14F-4D97-AF65-F5344CB8AC3E}">
        <p14:creationId xmlns:p14="http://schemas.microsoft.com/office/powerpoint/2010/main" val="1553474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17</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4" name="Text Placeholder 3"/>
          <p:cNvSpPr>
            <a:spLocks noGrp="1"/>
          </p:cNvSpPr>
          <p:nvPr>
            <p:ph type="body" sz="quarter" idx="32"/>
          </p:nvPr>
        </p:nvSpPr>
        <p:spPr/>
        <p:txBody>
          <a:bodyPr/>
          <a:lstStyle/>
          <a:p>
            <a:endParaRPr lang="en-US"/>
          </a:p>
        </p:txBody>
      </p:sp>
      <p:sp>
        <p:nvSpPr>
          <p:cNvPr id="5" name="Content Placeholder 4"/>
          <p:cNvSpPr>
            <a:spLocks noGrp="1"/>
          </p:cNvSpPr>
          <p:nvPr>
            <p:ph idx="1"/>
          </p:nvPr>
        </p:nvSpPr>
        <p:spPr>
          <a:xfrm>
            <a:off x="456492" y="1626313"/>
            <a:ext cx="8280000" cy="4208400"/>
          </a:xfrm>
        </p:spPr>
        <p:txBody>
          <a:bodyPr>
            <a:normAutofit/>
          </a:bodyPr>
          <a:lstStyle/>
          <a:p>
            <a:r>
              <a:rPr lang="en-US" dirty="0"/>
              <a:t>Recent authorizations – sufficiently aged</a:t>
            </a:r>
          </a:p>
          <a:p>
            <a:r>
              <a:rPr lang="en-US" dirty="0"/>
              <a:t>Account monetary and non-monetary data</a:t>
            </a:r>
          </a:p>
          <a:p>
            <a:r>
              <a:rPr lang="en-US" dirty="0"/>
              <a:t>Confirmed fraud data – Fully reported and exclusive of disputes</a:t>
            </a:r>
          </a:p>
          <a:p>
            <a:pPr lvl="2"/>
            <a:endParaRPr lang="en-US" sz="1400" dirty="0"/>
          </a:p>
          <a:p>
            <a:pPr lvl="1"/>
            <a:endParaRPr lang="en-US" altLang="en-US" dirty="0"/>
          </a:p>
          <a:p>
            <a:pPr lvl="1"/>
            <a:endParaRPr lang="en-US" altLang="en-US" dirty="0"/>
          </a:p>
        </p:txBody>
      </p:sp>
      <p:sp>
        <p:nvSpPr>
          <p:cNvPr id="6" name="Text Placeholder 5"/>
          <p:cNvSpPr>
            <a:spLocks noGrp="1"/>
          </p:cNvSpPr>
          <p:nvPr>
            <p:ph type="body" sz="quarter" idx="24"/>
          </p:nvPr>
        </p:nvSpPr>
        <p:spPr/>
        <p:txBody>
          <a:bodyPr/>
          <a:lstStyle/>
          <a:p>
            <a:endParaRPr lang="en-US"/>
          </a:p>
        </p:txBody>
      </p:sp>
      <p:sp>
        <p:nvSpPr>
          <p:cNvPr id="7" name="Title 6"/>
          <p:cNvSpPr>
            <a:spLocks noGrp="1"/>
          </p:cNvSpPr>
          <p:nvPr>
            <p:ph type="title"/>
          </p:nvPr>
        </p:nvSpPr>
        <p:spPr/>
        <p:txBody>
          <a:bodyPr/>
          <a:lstStyle/>
          <a:p>
            <a:r>
              <a:rPr lang="en-US" altLang="en-US" dirty="0"/>
              <a:t>Typical Data Requirements</a:t>
            </a:r>
            <a:endParaRPr lang="en-US" dirty="0"/>
          </a:p>
        </p:txBody>
      </p:sp>
      <p:sp>
        <p:nvSpPr>
          <p:cNvPr id="8" name="Rectangle 4"/>
          <p:cNvSpPr>
            <a:spLocks noChangeArrowheads="1"/>
          </p:cNvSpPr>
          <p:nvPr/>
        </p:nvSpPr>
        <p:spPr bwMode="auto">
          <a:xfrm>
            <a:off x="611560" y="3049849"/>
            <a:ext cx="7900987" cy="533400"/>
          </a:xfrm>
          <a:prstGeom prst="rect">
            <a:avLst/>
          </a:prstGeom>
          <a:noFill/>
          <a:ln w="9525">
            <a:noFill/>
            <a:miter lim="800000"/>
            <a:headEnd/>
            <a:tailEnd/>
          </a:ln>
        </p:spPr>
        <p:txBody>
          <a:bodyPr lIns="92075" tIns="46038" rIns="92075" bIns="46038"/>
          <a:lstStyle/>
          <a:p>
            <a:pPr marL="342900" indent="-342900">
              <a:spcBef>
                <a:spcPct val="20000"/>
              </a:spcBef>
              <a:buClr>
                <a:schemeClr val="accent1"/>
              </a:buClr>
              <a:buSzPct val="75000"/>
              <a:buFont typeface="Wingdings 3" pitchFamily="18" charset="2"/>
              <a:buNone/>
            </a:pPr>
            <a:r>
              <a:rPr lang="en-US" dirty="0"/>
              <a:t>Recommend training / testing on minimum of 6 months</a:t>
            </a:r>
            <a:endParaRPr lang="en-US" sz="2800" dirty="0"/>
          </a:p>
        </p:txBody>
      </p:sp>
      <p:sp>
        <p:nvSpPr>
          <p:cNvPr id="9" name="Rectangle 5"/>
          <p:cNvSpPr>
            <a:spLocks noChangeArrowheads="1"/>
          </p:cNvSpPr>
          <p:nvPr/>
        </p:nvSpPr>
        <p:spPr bwMode="auto">
          <a:xfrm>
            <a:off x="813172" y="3515147"/>
            <a:ext cx="7258050" cy="1758950"/>
          </a:xfrm>
          <a:prstGeom prst="rect">
            <a:avLst/>
          </a:prstGeom>
          <a:gradFill rotWithShape="0">
            <a:gsLst>
              <a:gs pos="0">
                <a:schemeClr val="accent1">
                  <a:lumMod val="60000"/>
                  <a:lumOff val="40000"/>
                </a:schemeClr>
              </a:gs>
              <a:gs pos="100000">
                <a:srgbClr val="470000"/>
              </a:gs>
            </a:gsLst>
            <a:lin ang="5400000" scaled="1"/>
          </a:gradFill>
          <a:ln w="12700">
            <a:solidFill>
              <a:schemeClr val="tx1"/>
            </a:solidFill>
            <a:miter lim="800000"/>
            <a:headEnd type="none" w="sm" len="sm"/>
            <a:tailEnd type="none" w="sm" len="sm"/>
          </a:ln>
        </p:spPr>
        <p:txBody>
          <a:bodyPr wrap="none" anchor="ctr"/>
          <a:lstStyle/>
          <a:p>
            <a:endParaRPr lang="en-US"/>
          </a:p>
        </p:txBody>
      </p:sp>
      <p:sp>
        <p:nvSpPr>
          <p:cNvPr id="10" name="Rectangle 6"/>
          <p:cNvSpPr>
            <a:spLocks noChangeArrowheads="1"/>
          </p:cNvSpPr>
          <p:nvPr/>
        </p:nvSpPr>
        <p:spPr bwMode="auto">
          <a:xfrm>
            <a:off x="3270622" y="4791497"/>
            <a:ext cx="2324100" cy="539750"/>
          </a:xfrm>
          <a:prstGeom prst="rect">
            <a:avLst/>
          </a:prstGeom>
          <a:noFill/>
          <a:ln w="9525">
            <a:noFill/>
            <a:miter lim="800000"/>
            <a:headEnd/>
            <a:tailEnd/>
          </a:ln>
          <a:effectLst>
            <a:outerShdw dist="35921" dir="2700000" algn="ctr" rotWithShape="0">
              <a:srgbClr val="000000"/>
            </a:outerShdw>
          </a:effectLst>
        </p:spPr>
        <p:txBody>
          <a:bodyPr lIns="92075" tIns="46038" rIns="92075" bIns="46038"/>
          <a:lstStyle/>
          <a:p>
            <a:pPr marL="342900" indent="-342900">
              <a:spcBef>
                <a:spcPct val="20000"/>
              </a:spcBef>
              <a:buClr>
                <a:schemeClr val="accent1"/>
              </a:buClr>
              <a:defRPr/>
            </a:pPr>
            <a:r>
              <a:rPr lang="en-US" dirty="0">
                <a:solidFill>
                  <a:schemeClr val="bg1"/>
                </a:solidFill>
              </a:rPr>
              <a:t>Testing (20%)</a:t>
            </a:r>
          </a:p>
        </p:txBody>
      </p:sp>
      <p:sp>
        <p:nvSpPr>
          <p:cNvPr id="11" name="Rectangle 7"/>
          <p:cNvSpPr>
            <a:spLocks noChangeArrowheads="1"/>
          </p:cNvSpPr>
          <p:nvPr/>
        </p:nvSpPr>
        <p:spPr bwMode="auto">
          <a:xfrm>
            <a:off x="3302372" y="3851697"/>
            <a:ext cx="2278063" cy="381000"/>
          </a:xfrm>
          <a:prstGeom prst="rect">
            <a:avLst/>
          </a:prstGeom>
          <a:noFill/>
          <a:ln w="9525">
            <a:noFill/>
            <a:miter lim="800000"/>
            <a:headEnd/>
            <a:tailEnd/>
          </a:ln>
          <a:effectLst>
            <a:outerShdw dist="35921" dir="2700000" algn="ctr" rotWithShape="0">
              <a:srgbClr val="000000"/>
            </a:outerShdw>
          </a:effectLst>
        </p:spPr>
        <p:txBody>
          <a:bodyPr lIns="92075" tIns="46038" rIns="92075" bIns="46038"/>
          <a:lstStyle/>
          <a:p>
            <a:pPr>
              <a:spcBef>
                <a:spcPct val="20000"/>
              </a:spcBef>
              <a:buClr>
                <a:schemeClr val="accent1"/>
              </a:buClr>
              <a:defRPr/>
            </a:pPr>
            <a:r>
              <a:rPr lang="en-US" dirty="0">
                <a:solidFill>
                  <a:schemeClr val="bg1"/>
                </a:solidFill>
              </a:rPr>
              <a:t>Training (80%)</a:t>
            </a:r>
          </a:p>
        </p:txBody>
      </p:sp>
      <p:sp>
        <p:nvSpPr>
          <p:cNvPr id="12" name="Rectangle 8"/>
          <p:cNvSpPr>
            <a:spLocks noChangeArrowheads="1"/>
          </p:cNvSpPr>
          <p:nvPr/>
        </p:nvSpPr>
        <p:spPr bwMode="auto">
          <a:xfrm>
            <a:off x="762372" y="5274097"/>
            <a:ext cx="1528763" cy="381000"/>
          </a:xfrm>
          <a:prstGeom prst="rect">
            <a:avLst/>
          </a:prstGeom>
          <a:solidFill>
            <a:schemeClr val="bg1"/>
          </a:solidFill>
          <a:ln w="9525">
            <a:noFill/>
            <a:miter lim="800000"/>
            <a:headEnd/>
            <a:tailEnd/>
          </a:ln>
        </p:spPr>
        <p:txBody>
          <a:bodyPr lIns="92075" tIns="46038" rIns="92075" bIns="46038"/>
          <a:lstStyle/>
          <a:p>
            <a:pPr marL="342900" indent="-342900">
              <a:spcBef>
                <a:spcPct val="20000"/>
              </a:spcBef>
              <a:buClr>
                <a:schemeClr val="accent1"/>
              </a:buClr>
            </a:pPr>
            <a:r>
              <a:rPr lang="en-US" dirty="0"/>
              <a:t>History</a:t>
            </a:r>
          </a:p>
        </p:txBody>
      </p:sp>
      <p:sp>
        <p:nvSpPr>
          <p:cNvPr id="13" name="Line 9"/>
          <p:cNvSpPr>
            <a:spLocks noChangeShapeType="1"/>
          </p:cNvSpPr>
          <p:nvPr/>
        </p:nvSpPr>
        <p:spPr bwMode="auto">
          <a:xfrm>
            <a:off x="806822" y="4778797"/>
            <a:ext cx="7277100" cy="0"/>
          </a:xfrm>
          <a:prstGeom prst="line">
            <a:avLst/>
          </a:prstGeom>
          <a:noFill/>
          <a:ln w="38100">
            <a:solidFill>
              <a:schemeClr val="tx1">
                <a:lumMod val="60000"/>
                <a:lumOff val="40000"/>
              </a:schemeClr>
            </a:solidFill>
            <a:prstDash val="lgDash"/>
            <a:round/>
            <a:headEnd type="none" w="sm" len="sm"/>
            <a:tailEnd type="none" w="sm" len="sm"/>
          </a:ln>
        </p:spPr>
        <p:txBody>
          <a:bodyPr/>
          <a:lstStyle/>
          <a:p>
            <a:endParaRPr lang="en-US">
              <a:solidFill>
                <a:schemeClr val="bg1"/>
              </a:solidFill>
            </a:endParaRPr>
          </a:p>
        </p:txBody>
      </p:sp>
      <p:sp>
        <p:nvSpPr>
          <p:cNvPr id="14" name="Line 10"/>
          <p:cNvSpPr>
            <a:spLocks noChangeShapeType="1"/>
          </p:cNvSpPr>
          <p:nvPr/>
        </p:nvSpPr>
        <p:spPr bwMode="auto">
          <a:xfrm flipH="1">
            <a:off x="1987922" y="3521497"/>
            <a:ext cx="12700" cy="1752600"/>
          </a:xfrm>
          <a:prstGeom prst="line">
            <a:avLst/>
          </a:prstGeom>
          <a:noFill/>
          <a:ln w="127000">
            <a:solidFill>
              <a:schemeClr val="tx1">
                <a:lumMod val="60000"/>
                <a:lumOff val="40000"/>
              </a:schemeClr>
            </a:solidFill>
            <a:round/>
            <a:headEnd type="none" w="sm" len="sm"/>
            <a:tailEnd type="none" w="sm" len="sm"/>
          </a:ln>
        </p:spPr>
        <p:txBody>
          <a:bodyPr/>
          <a:lstStyle/>
          <a:p>
            <a:endParaRPr lang="en-US"/>
          </a:p>
        </p:txBody>
      </p:sp>
    </p:spTree>
    <p:extLst>
      <p:ext uri="{BB962C8B-B14F-4D97-AF65-F5344CB8AC3E}">
        <p14:creationId xmlns:p14="http://schemas.microsoft.com/office/powerpoint/2010/main" val="67444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18</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4" name="Text Placeholder 3"/>
          <p:cNvSpPr>
            <a:spLocks noGrp="1"/>
          </p:cNvSpPr>
          <p:nvPr>
            <p:ph type="body" sz="quarter" idx="32"/>
          </p:nvPr>
        </p:nvSpPr>
        <p:spPr/>
        <p:txBody>
          <a:bodyPr/>
          <a:lstStyle/>
          <a:p>
            <a:endParaRPr lang="en-US"/>
          </a:p>
        </p:txBody>
      </p:sp>
      <p:sp>
        <p:nvSpPr>
          <p:cNvPr id="5" name="Content Placeholder 4"/>
          <p:cNvSpPr>
            <a:spLocks noGrp="1"/>
          </p:cNvSpPr>
          <p:nvPr>
            <p:ph idx="1"/>
          </p:nvPr>
        </p:nvSpPr>
        <p:spPr>
          <a:xfrm>
            <a:off x="456492" y="1626313"/>
            <a:ext cx="8280000" cy="4208400"/>
          </a:xfrm>
        </p:spPr>
        <p:txBody>
          <a:bodyPr>
            <a:normAutofit/>
          </a:bodyPr>
          <a:lstStyle/>
          <a:p>
            <a:r>
              <a:rPr lang="en-US" dirty="0"/>
              <a:t>Data security critical to ACI and financial institution</a:t>
            </a:r>
          </a:p>
          <a:p>
            <a:pPr lvl="2"/>
            <a:endParaRPr lang="en-US" sz="1400" dirty="0"/>
          </a:p>
          <a:p>
            <a:r>
              <a:rPr lang="en-US" dirty="0"/>
              <a:t>Data securitization</a:t>
            </a:r>
          </a:p>
          <a:p>
            <a:pPr lvl="1"/>
            <a:r>
              <a:rPr lang="en-US" dirty="0"/>
              <a:t>Card, account, UAN – Hash or renumbered</a:t>
            </a:r>
          </a:p>
          <a:p>
            <a:pPr lvl="1"/>
            <a:r>
              <a:rPr lang="en-US" dirty="0"/>
              <a:t>Personally identifying information masked</a:t>
            </a:r>
          </a:p>
          <a:p>
            <a:pPr lvl="2"/>
            <a:r>
              <a:rPr lang="en-US" sz="1400" dirty="0"/>
              <a:t>Names</a:t>
            </a:r>
          </a:p>
          <a:p>
            <a:pPr lvl="2"/>
            <a:r>
              <a:rPr lang="en-US" sz="1400" dirty="0"/>
              <a:t>Address – other than postal code</a:t>
            </a:r>
          </a:p>
          <a:p>
            <a:pPr lvl="2"/>
            <a:r>
              <a:rPr lang="en-US" sz="1400" dirty="0"/>
              <a:t>Phone number – other than area code</a:t>
            </a:r>
          </a:p>
          <a:p>
            <a:pPr lvl="2"/>
            <a:r>
              <a:rPr lang="en-US" sz="1400" dirty="0"/>
              <a:t>Government ID</a:t>
            </a:r>
          </a:p>
          <a:p>
            <a:pPr lvl="2"/>
            <a:r>
              <a:rPr lang="en-US" sz="1400" dirty="0" err="1"/>
              <a:t>etc</a:t>
            </a:r>
            <a:endParaRPr lang="en-US" sz="1400" dirty="0"/>
          </a:p>
          <a:p>
            <a:pPr lvl="2"/>
            <a:endParaRPr lang="en-US" dirty="0"/>
          </a:p>
          <a:p>
            <a:r>
              <a:rPr lang="en-US" dirty="0"/>
              <a:t>Transfer via ACI SFTP server</a:t>
            </a:r>
          </a:p>
          <a:p>
            <a:pPr lvl="1"/>
            <a:endParaRPr lang="en-US" sz="1700" dirty="0"/>
          </a:p>
          <a:p>
            <a:pPr marL="180000" lvl="1" indent="0">
              <a:buNone/>
            </a:pPr>
            <a:endParaRPr lang="en-US" altLang="en-US" dirty="0"/>
          </a:p>
          <a:p>
            <a:pPr lvl="1"/>
            <a:endParaRPr lang="en-US" altLang="en-US" dirty="0"/>
          </a:p>
        </p:txBody>
      </p:sp>
      <p:sp>
        <p:nvSpPr>
          <p:cNvPr id="6" name="Text Placeholder 5"/>
          <p:cNvSpPr>
            <a:spLocks noGrp="1"/>
          </p:cNvSpPr>
          <p:nvPr>
            <p:ph type="body" sz="quarter" idx="24"/>
          </p:nvPr>
        </p:nvSpPr>
        <p:spPr/>
        <p:txBody>
          <a:bodyPr/>
          <a:lstStyle/>
          <a:p>
            <a:endParaRPr lang="en-US"/>
          </a:p>
        </p:txBody>
      </p:sp>
      <p:sp>
        <p:nvSpPr>
          <p:cNvPr id="7" name="Title 6"/>
          <p:cNvSpPr>
            <a:spLocks noGrp="1"/>
          </p:cNvSpPr>
          <p:nvPr>
            <p:ph type="title"/>
          </p:nvPr>
        </p:nvSpPr>
        <p:spPr/>
        <p:txBody>
          <a:bodyPr/>
          <a:lstStyle/>
          <a:p>
            <a:r>
              <a:rPr lang="en-US" altLang="en-US" dirty="0"/>
              <a:t>Data Security</a:t>
            </a:r>
            <a:endParaRPr lang="en-US" dirty="0"/>
          </a:p>
        </p:txBody>
      </p:sp>
    </p:spTree>
    <p:extLst>
      <p:ext uri="{BB962C8B-B14F-4D97-AF65-F5344CB8AC3E}">
        <p14:creationId xmlns:p14="http://schemas.microsoft.com/office/powerpoint/2010/main" val="4185595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19</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4" name="Text Placeholder 3"/>
          <p:cNvSpPr>
            <a:spLocks noGrp="1"/>
          </p:cNvSpPr>
          <p:nvPr>
            <p:ph type="body" sz="quarter" idx="32"/>
          </p:nvPr>
        </p:nvSpPr>
        <p:spPr/>
        <p:txBody>
          <a:bodyPr/>
          <a:lstStyle/>
          <a:p>
            <a:endParaRPr lang="en-US"/>
          </a:p>
        </p:txBody>
      </p:sp>
      <p:sp>
        <p:nvSpPr>
          <p:cNvPr id="8" name="Title 7"/>
          <p:cNvSpPr>
            <a:spLocks noGrp="1"/>
          </p:cNvSpPr>
          <p:nvPr>
            <p:ph type="title"/>
          </p:nvPr>
        </p:nvSpPr>
        <p:spPr/>
        <p:txBody>
          <a:bodyPr/>
          <a:lstStyle/>
          <a:p>
            <a:r>
              <a:rPr lang="en-US" dirty="0"/>
              <a:t>Process Summary</a:t>
            </a:r>
          </a:p>
        </p:txBody>
      </p:sp>
      <p:pic>
        <p:nvPicPr>
          <p:cNvPr id="10" name="Picture 16" descr="DataFile1"/>
          <p:cNvPicPr>
            <a:picLocks noChangeAspect="1" noChangeArrowheads="1"/>
          </p:cNvPicPr>
          <p:nvPr/>
        </p:nvPicPr>
        <p:blipFill>
          <a:blip r:embed="rId2" cstate="print"/>
          <a:srcRect/>
          <a:stretch>
            <a:fillRect/>
          </a:stretch>
        </p:blipFill>
        <p:spPr>
          <a:xfrm>
            <a:off x="188913" y="1628800"/>
            <a:ext cx="2020887" cy="2581275"/>
          </a:xfrm>
          <a:prstGeom prst="rect">
            <a:avLst/>
          </a:prstGeom>
          <a:noFill/>
          <a:ln>
            <a:solidFill>
              <a:schemeClr val="tx1"/>
            </a:solidFill>
          </a:ln>
        </p:spPr>
      </p:pic>
      <p:pic>
        <p:nvPicPr>
          <p:cNvPr id="11" name="Picture 19" descr="gears4"/>
          <p:cNvPicPr>
            <a:picLocks noChangeAspect="1" noChangeArrowheads="1"/>
          </p:cNvPicPr>
          <p:nvPr/>
        </p:nvPicPr>
        <p:blipFill>
          <a:blip r:embed="rId3" cstate="print"/>
          <a:srcRect/>
          <a:stretch>
            <a:fillRect/>
          </a:stretch>
        </p:blipFill>
        <p:spPr bwMode="auto">
          <a:xfrm>
            <a:off x="3157538" y="1857400"/>
            <a:ext cx="2786062" cy="2092325"/>
          </a:xfrm>
          <a:prstGeom prst="rect">
            <a:avLst/>
          </a:prstGeom>
          <a:noFill/>
          <a:ln w="9525">
            <a:noFill/>
            <a:miter lim="800000"/>
            <a:headEnd/>
            <a:tailEnd/>
          </a:ln>
        </p:spPr>
      </p:pic>
      <p:cxnSp>
        <p:nvCxnSpPr>
          <p:cNvPr id="12" name="AutoShape 6"/>
          <p:cNvCxnSpPr>
            <a:cxnSpLocks noChangeShapeType="1"/>
          </p:cNvCxnSpPr>
          <p:nvPr/>
        </p:nvCxnSpPr>
        <p:spPr bwMode="auto">
          <a:xfrm flipV="1">
            <a:off x="6040438" y="2701950"/>
            <a:ext cx="674687" cy="1588"/>
          </a:xfrm>
          <a:prstGeom prst="straightConnector1">
            <a:avLst/>
          </a:prstGeom>
          <a:noFill/>
          <a:ln w="63500">
            <a:solidFill>
              <a:schemeClr val="tx1"/>
            </a:solidFill>
            <a:round/>
            <a:headEnd type="none" w="sm" len="sm"/>
            <a:tailEnd type="triangle" w="med" len="med"/>
          </a:ln>
          <a:effectLst>
            <a:outerShdw dist="107763" dir="2700000" algn="ctr" rotWithShape="0">
              <a:schemeClr val="bg2"/>
            </a:outerShdw>
          </a:effectLst>
        </p:spPr>
      </p:cxnSp>
      <p:cxnSp>
        <p:nvCxnSpPr>
          <p:cNvPr id="13" name="AutoShape 9"/>
          <p:cNvCxnSpPr>
            <a:cxnSpLocks noChangeShapeType="1"/>
          </p:cNvCxnSpPr>
          <p:nvPr/>
        </p:nvCxnSpPr>
        <p:spPr bwMode="auto">
          <a:xfrm flipV="1">
            <a:off x="2205038" y="2703538"/>
            <a:ext cx="939800" cy="1587"/>
          </a:xfrm>
          <a:prstGeom prst="straightConnector1">
            <a:avLst/>
          </a:prstGeom>
          <a:noFill/>
          <a:ln w="63500">
            <a:solidFill>
              <a:schemeClr val="tx1"/>
            </a:solidFill>
            <a:round/>
            <a:headEnd type="none" w="sm" len="sm"/>
            <a:tailEnd type="triangle" w="med" len="med"/>
          </a:ln>
          <a:effectLst>
            <a:outerShdw dist="107763" dir="2700000" algn="ctr" rotWithShape="0">
              <a:schemeClr val="bg2"/>
            </a:outerShdw>
          </a:effectLst>
        </p:spPr>
      </p:cxnSp>
      <p:sp>
        <p:nvSpPr>
          <p:cNvPr id="15" name="Text Box 15"/>
          <p:cNvSpPr txBox="1">
            <a:spLocks noChangeArrowheads="1"/>
          </p:cNvSpPr>
          <p:nvPr/>
        </p:nvSpPr>
        <p:spPr bwMode="auto">
          <a:xfrm>
            <a:off x="6738938" y="3602063"/>
            <a:ext cx="2119312" cy="646331"/>
          </a:xfrm>
          <a:prstGeom prst="rect">
            <a:avLst/>
          </a:prstGeom>
          <a:solidFill>
            <a:schemeClr val="bg1"/>
          </a:solidFill>
          <a:ln w="12700">
            <a:noFill/>
            <a:miter lim="800000"/>
            <a:headEnd type="none" w="sm" len="sm"/>
            <a:tailEnd type="none" w="sm" len="sm"/>
          </a:ln>
          <a:effectLst/>
        </p:spPr>
        <p:txBody>
          <a:bodyPr>
            <a:spAutoFit/>
          </a:bodyPr>
          <a:lstStyle/>
          <a:p>
            <a:pPr algn="ctr">
              <a:spcBef>
                <a:spcPct val="50000"/>
              </a:spcBef>
              <a:defRPr/>
            </a:pPr>
            <a:r>
              <a:rPr lang="en-US" dirty="0"/>
              <a:t>Machine Learning Model</a:t>
            </a:r>
            <a:endParaRPr lang="en-US" dirty="0">
              <a:effectLst>
                <a:outerShdw blurRad="38100" dist="38100" dir="2700000" algn="tl">
                  <a:srgbClr val="C0C0C0"/>
                </a:outerShdw>
              </a:effectLst>
            </a:endParaRPr>
          </a:p>
        </p:txBody>
      </p:sp>
      <p:sp>
        <p:nvSpPr>
          <p:cNvPr id="16" name="Text Box 18"/>
          <p:cNvSpPr txBox="1">
            <a:spLocks noChangeArrowheads="1"/>
          </p:cNvSpPr>
          <p:nvPr/>
        </p:nvSpPr>
        <p:spPr bwMode="auto">
          <a:xfrm>
            <a:off x="304800" y="2162200"/>
            <a:ext cx="1790700" cy="1096963"/>
          </a:xfrm>
          <a:prstGeom prst="rect">
            <a:avLst/>
          </a:prstGeom>
          <a:noFill/>
          <a:ln w="12700">
            <a:noFill/>
            <a:miter lim="800000"/>
            <a:headEnd type="none" w="sm" len="sm"/>
            <a:tailEnd type="none" w="sm" len="sm"/>
          </a:ln>
        </p:spPr>
        <p:txBody>
          <a:bodyPr>
            <a:spAutoFit/>
          </a:bodyPr>
          <a:lstStyle/>
          <a:p>
            <a:pPr algn="ctr">
              <a:spcBef>
                <a:spcPct val="50000"/>
              </a:spcBef>
            </a:pPr>
            <a:r>
              <a:rPr lang="en-US" sz="2200" b="1">
                <a:solidFill>
                  <a:srgbClr val="000000"/>
                </a:solidFill>
              </a:rPr>
              <a:t>Training and Testing Data</a:t>
            </a:r>
          </a:p>
        </p:txBody>
      </p:sp>
      <p:sp>
        <p:nvSpPr>
          <p:cNvPr id="17" name="Text Box 8"/>
          <p:cNvSpPr txBox="1">
            <a:spLocks noChangeArrowheads="1"/>
          </p:cNvSpPr>
          <p:nvPr/>
        </p:nvSpPr>
        <p:spPr bwMode="auto">
          <a:xfrm>
            <a:off x="3124200" y="2238400"/>
            <a:ext cx="2895600" cy="1006475"/>
          </a:xfrm>
          <a:prstGeom prst="rect">
            <a:avLst/>
          </a:prstGeom>
          <a:noFill/>
          <a:ln w="12700">
            <a:noFill/>
            <a:miter lim="800000"/>
            <a:headEnd type="none" w="sm" len="sm"/>
            <a:tailEnd type="none" w="sm" len="sm"/>
          </a:ln>
          <a:effectLst/>
        </p:spPr>
        <p:txBody>
          <a:bodyPr>
            <a:spAutoFit/>
          </a:bodyPr>
          <a:lstStyle/>
          <a:p>
            <a:pPr algn="ctr">
              <a:spcBef>
                <a:spcPct val="50000"/>
              </a:spcBef>
              <a:defRPr/>
            </a:pPr>
            <a:r>
              <a:rPr lang="en-US" sz="2000" b="1" dirty="0">
                <a:solidFill>
                  <a:schemeClr val="bg1"/>
                </a:solidFill>
                <a:effectLst>
                  <a:outerShdw blurRad="38100" dist="38100" dir="2700000" algn="tl">
                    <a:srgbClr val="C0C0C0"/>
                  </a:outerShdw>
                </a:effectLst>
              </a:rPr>
              <a:t>PRM</a:t>
            </a:r>
            <a:br>
              <a:rPr lang="en-US" sz="2000" b="1" dirty="0">
                <a:solidFill>
                  <a:schemeClr val="bg1"/>
                </a:solidFill>
                <a:effectLst>
                  <a:outerShdw blurRad="38100" dist="38100" dir="2700000" algn="tl">
                    <a:srgbClr val="C0C0C0"/>
                  </a:outerShdw>
                </a:effectLst>
              </a:rPr>
            </a:br>
            <a:r>
              <a:rPr lang="en-US" sz="2000" b="1" dirty="0">
                <a:solidFill>
                  <a:schemeClr val="bg1"/>
                </a:solidFill>
                <a:effectLst>
                  <a:outerShdw blurRad="38100" dist="38100" dir="2700000" algn="tl">
                    <a:srgbClr val="C0C0C0"/>
                  </a:outerShdw>
                </a:effectLst>
              </a:rPr>
              <a:t>Model Development Process</a:t>
            </a:r>
          </a:p>
        </p:txBody>
      </p:sp>
      <p:pic>
        <p:nvPicPr>
          <p:cNvPr id="18" name="Picture 21" descr="NN5"/>
          <p:cNvPicPr>
            <a:picLocks noChangeAspect="1" noChangeArrowheads="1"/>
          </p:cNvPicPr>
          <p:nvPr/>
        </p:nvPicPr>
        <p:blipFill>
          <a:blip r:embed="rId4" cstate="print"/>
          <a:srcRect/>
          <a:stretch>
            <a:fillRect/>
          </a:stretch>
        </p:blipFill>
        <p:spPr bwMode="auto">
          <a:xfrm>
            <a:off x="6781800" y="1781200"/>
            <a:ext cx="2028825" cy="1771650"/>
          </a:xfrm>
          <a:prstGeom prst="rect">
            <a:avLst/>
          </a:prstGeom>
          <a:noFill/>
          <a:ln w="9525">
            <a:solidFill>
              <a:srgbClr val="000000"/>
            </a:solidFill>
            <a:miter lim="800000"/>
            <a:headEnd/>
            <a:tailEnd/>
          </a:ln>
        </p:spPr>
      </p:pic>
      <p:sp>
        <p:nvSpPr>
          <p:cNvPr id="19" name="Text Box 15"/>
          <p:cNvSpPr txBox="1">
            <a:spLocks noChangeArrowheads="1"/>
          </p:cNvSpPr>
          <p:nvPr/>
        </p:nvSpPr>
        <p:spPr bwMode="auto">
          <a:xfrm>
            <a:off x="139700" y="4296686"/>
            <a:ext cx="2119312" cy="369332"/>
          </a:xfrm>
          <a:prstGeom prst="rect">
            <a:avLst/>
          </a:prstGeom>
          <a:solidFill>
            <a:schemeClr val="bg1"/>
          </a:solidFill>
          <a:ln w="12700">
            <a:noFill/>
            <a:miter lim="800000"/>
            <a:headEnd type="none" w="sm" len="sm"/>
            <a:tailEnd type="none" w="sm" len="sm"/>
          </a:ln>
          <a:effectLst/>
        </p:spPr>
        <p:txBody>
          <a:bodyPr>
            <a:spAutoFit/>
          </a:bodyPr>
          <a:lstStyle/>
          <a:p>
            <a:pPr algn="ctr">
              <a:spcBef>
                <a:spcPct val="50000"/>
              </a:spcBef>
              <a:defRPr/>
            </a:pPr>
            <a:r>
              <a:rPr lang="en-US" dirty="0"/>
              <a:t>6 Months</a:t>
            </a:r>
            <a:endParaRPr lang="en-US" dirty="0">
              <a:effectLst>
                <a:outerShdw blurRad="38100" dist="38100" dir="2700000" algn="tl">
                  <a:srgbClr val="C0C0C0"/>
                </a:outerShdw>
              </a:effectLst>
            </a:endParaRPr>
          </a:p>
        </p:txBody>
      </p:sp>
    </p:spTree>
    <p:extLst>
      <p:ext uri="{BB962C8B-B14F-4D97-AF65-F5344CB8AC3E}">
        <p14:creationId xmlns:p14="http://schemas.microsoft.com/office/powerpoint/2010/main" val="323866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3"/>
          </p:nvPr>
        </p:nvSpPr>
        <p:spPr/>
        <p:txBody>
          <a:bodyPr/>
          <a:lstStyle/>
          <a:p>
            <a:r>
              <a:rPr lang="en-US" dirty="0"/>
              <a:t>Confidential</a:t>
            </a:r>
          </a:p>
        </p:txBody>
      </p:sp>
      <p:sp>
        <p:nvSpPr>
          <p:cNvPr id="6" name="Textplatzhalter 5"/>
          <p:cNvSpPr>
            <a:spLocks noGrp="1"/>
          </p:cNvSpPr>
          <p:nvPr>
            <p:ph type="body" sz="quarter" idx="24"/>
          </p:nvPr>
        </p:nvSpPr>
        <p:spPr>
          <a:xfrm>
            <a:off x="431997" y="1615314"/>
            <a:ext cx="8392407" cy="4209485"/>
          </a:xfrm>
        </p:spPr>
        <p:txBody>
          <a:bodyPr/>
          <a:lstStyle/>
          <a:p>
            <a:r>
              <a:rPr lang="en-US" dirty="0"/>
              <a:t>Data Science and Business Requirements</a:t>
            </a:r>
          </a:p>
          <a:p>
            <a:r>
              <a:rPr lang="en-US" dirty="0"/>
              <a:t>Model Development Process</a:t>
            </a:r>
          </a:p>
          <a:p>
            <a:r>
              <a:rPr lang="en-US" dirty="0"/>
              <a:t>Sample Predictive Performance</a:t>
            </a:r>
          </a:p>
          <a:p>
            <a:r>
              <a:rPr lang="en-US" dirty="0"/>
              <a:t>Data Science Roadmap</a:t>
            </a:r>
          </a:p>
          <a:p>
            <a:pPr marL="0" indent="0">
              <a:buNone/>
            </a:pPr>
            <a:endParaRPr lang="en-US" dirty="0"/>
          </a:p>
        </p:txBody>
      </p:sp>
      <p:sp>
        <p:nvSpPr>
          <p:cNvPr id="4" name="Titel 3"/>
          <p:cNvSpPr>
            <a:spLocks noGrp="1"/>
          </p:cNvSpPr>
          <p:nvPr>
            <p:ph type="title"/>
          </p:nvPr>
        </p:nvSpPr>
        <p:spPr/>
        <p:txBody>
          <a:bodyPr/>
          <a:lstStyle/>
          <a:p>
            <a:r>
              <a:rPr lang="en-US" dirty="0"/>
              <a:t>Outline</a:t>
            </a:r>
          </a:p>
        </p:txBody>
      </p:sp>
      <p:sp>
        <p:nvSpPr>
          <p:cNvPr id="5" name="Foliennummernplatzhalter 4"/>
          <p:cNvSpPr>
            <a:spLocks noGrp="1"/>
          </p:cNvSpPr>
          <p:nvPr>
            <p:ph type="sldNum" sz="quarter" idx="4"/>
          </p:nvPr>
        </p:nvSpPr>
        <p:spPr/>
        <p:txBody>
          <a:bodyPr/>
          <a:lstStyle/>
          <a:p>
            <a:fld id="{BB7F249F-CCCE-DA49-A761-E31751E19E88}" type="slidenum">
              <a:rPr lang="en-US" noProof="0" smtClean="0"/>
              <a:pPr/>
              <a:t>2</a:t>
            </a:fld>
            <a:endParaRPr lang="en-US" noProof="0" dirty="0"/>
          </a:p>
        </p:txBody>
      </p:sp>
    </p:spTree>
    <p:extLst>
      <p:ext uri="{BB962C8B-B14F-4D97-AF65-F5344CB8AC3E}">
        <p14:creationId xmlns:p14="http://schemas.microsoft.com/office/powerpoint/2010/main" val="591571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20</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4" name="Text Placeholder 3"/>
          <p:cNvSpPr>
            <a:spLocks noGrp="1"/>
          </p:cNvSpPr>
          <p:nvPr>
            <p:ph type="body" sz="quarter" idx="32"/>
          </p:nvPr>
        </p:nvSpPr>
        <p:spPr/>
        <p:txBody>
          <a:bodyPr/>
          <a:lstStyle/>
          <a:p>
            <a:endParaRPr lang="en-US"/>
          </a:p>
        </p:txBody>
      </p:sp>
      <p:sp>
        <p:nvSpPr>
          <p:cNvPr id="6" name="Text Placeholder 5"/>
          <p:cNvSpPr>
            <a:spLocks noGrp="1"/>
          </p:cNvSpPr>
          <p:nvPr>
            <p:ph type="body" sz="quarter" idx="24"/>
          </p:nvPr>
        </p:nvSpPr>
        <p:spPr/>
        <p:txBody>
          <a:bodyPr/>
          <a:lstStyle/>
          <a:p>
            <a:endParaRPr lang="en-US"/>
          </a:p>
        </p:txBody>
      </p:sp>
      <p:sp>
        <p:nvSpPr>
          <p:cNvPr id="7" name="Title 6"/>
          <p:cNvSpPr>
            <a:spLocks noGrp="1"/>
          </p:cNvSpPr>
          <p:nvPr>
            <p:ph type="title"/>
          </p:nvPr>
        </p:nvSpPr>
        <p:spPr/>
        <p:txBody>
          <a:bodyPr/>
          <a:lstStyle/>
          <a:p>
            <a:r>
              <a:rPr lang="en-US" dirty="0"/>
              <a:t>Data Validation and Preparation</a:t>
            </a:r>
          </a:p>
        </p:txBody>
      </p:sp>
      <p:sp>
        <p:nvSpPr>
          <p:cNvPr id="9" name="Content Placeholder 4"/>
          <p:cNvSpPr>
            <a:spLocks noGrp="1"/>
          </p:cNvSpPr>
          <p:nvPr>
            <p:ph idx="1"/>
          </p:nvPr>
        </p:nvSpPr>
        <p:spPr>
          <a:xfrm>
            <a:off x="178907" y="1618149"/>
            <a:ext cx="3478694" cy="4208400"/>
          </a:xfrm>
        </p:spPr>
        <p:txBody>
          <a:bodyPr>
            <a:normAutofit/>
          </a:bodyPr>
          <a:lstStyle/>
          <a:p>
            <a:r>
              <a:rPr lang="en-US" dirty="0"/>
              <a:t>Processes executed</a:t>
            </a:r>
          </a:p>
          <a:p>
            <a:pPr lvl="1"/>
            <a:r>
              <a:rPr lang="en-US" dirty="0"/>
              <a:t>Down-sample</a:t>
            </a:r>
          </a:p>
          <a:p>
            <a:pPr lvl="1"/>
            <a:r>
              <a:rPr lang="en-US" dirty="0"/>
              <a:t>Label with confirmed fraud</a:t>
            </a:r>
          </a:p>
          <a:p>
            <a:pPr lvl="1"/>
            <a:r>
              <a:rPr lang="en-US" dirty="0"/>
              <a:t>Validate</a:t>
            </a:r>
          </a:p>
          <a:p>
            <a:pPr lvl="1"/>
            <a:r>
              <a:rPr lang="en-US" dirty="0"/>
              <a:t>Visualize</a:t>
            </a:r>
          </a:p>
          <a:p>
            <a:pPr lvl="1"/>
            <a:r>
              <a:rPr lang="en-US" dirty="0"/>
              <a:t>Segment datasets train / test / validate</a:t>
            </a:r>
          </a:p>
          <a:p>
            <a:r>
              <a:rPr lang="en-US" dirty="0"/>
              <a:t>Outputs</a:t>
            </a:r>
          </a:p>
          <a:p>
            <a:pPr lvl="1"/>
            <a:r>
              <a:rPr lang="en-US" dirty="0"/>
              <a:t>Data validation presentation</a:t>
            </a:r>
          </a:p>
          <a:p>
            <a:pPr lvl="1"/>
            <a:r>
              <a:rPr lang="en-US" dirty="0"/>
              <a:t>Model development datasets</a:t>
            </a:r>
          </a:p>
          <a:p>
            <a:pPr lvl="1"/>
            <a:r>
              <a:rPr lang="en-US" dirty="0"/>
              <a:t>Project transfers from senior data analyst to modeler</a:t>
            </a:r>
          </a:p>
          <a:p>
            <a:pPr lvl="1"/>
            <a:endParaRPr lang="en-US" dirty="0"/>
          </a:p>
          <a:p>
            <a:pPr lvl="2"/>
            <a:endParaRPr lang="en-US" dirty="0"/>
          </a:p>
          <a:p>
            <a:pPr marL="180000" lvl="1" indent="0">
              <a:buNone/>
            </a:pPr>
            <a:endParaRPr lang="en-US" altLang="en-US" dirty="0"/>
          </a:p>
          <a:p>
            <a:pPr lvl="1"/>
            <a:endParaRPr lang="en-US" altLang="en-US" dirty="0"/>
          </a:p>
        </p:txBody>
      </p:sp>
      <p:cxnSp>
        <p:nvCxnSpPr>
          <p:cNvPr id="10" name="AutoShape 1026"/>
          <p:cNvCxnSpPr>
            <a:cxnSpLocks noChangeShapeType="1"/>
          </p:cNvCxnSpPr>
          <p:nvPr/>
        </p:nvCxnSpPr>
        <p:spPr bwMode="auto">
          <a:xfrm>
            <a:off x="5314947" y="2613899"/>
            <a:ext cx="498021" cy="0"/>
          </a:xfrm>
          <a:prstGeom prst="straightConnector1">
            <a:avLst/>
          </a:prstGeom>
          <a:noFill/>
          <a:ln w="63500">
            <a:solidFill>
              <a:schemeClr val="tx1"/>
            </a:solidFill>
            <a:round/>
            <a:headEnd type="none" w="sm" len="sm"/>
            <a:tailEnd type="triangle" w="med" len="med"/>
          </a:ln>
          <a:effectLst>
            <a:outerShdw dist="107763" dir="2700000" algn="ctr" rotWithShape="0">
              <a:schemeClr val="bg2"/>
            </a:outerShdw>
          </a:effectLst>
        </p:spPr>
      </p:cxnSp>
      <p:cxnSp>
        <p:nvCxnSpPr>
          <p:cNvPr id="11" name="AutoShape 1027"/>
          <p:cNvCxnSpPr>
            <a:cxnSpLocks noChangeShapeType="1"/>
          </p:cNvCxnSpPr>
          <p:nvPr/>
        </p:nvCxnSpPr>
        <p:spPr bwMode="auto">
          <a:xfrm>
            <a:off x="7772400" y="3487024"/>
            <a:ext cx="0" cy="595313"/>
          </a:xfrm>
          <a:prstGeom prst="straightConnector1">
            <a:avLst/>
          </a:prstGeom>
          <a:noFill/>
          <a:ln w="63500">
            <a:solidFill>
              <a:schemeClr val="tx1"/>
            </a:solidFill>
            <a:round/>
            <a:headEnd type="none" w="sm" len="sm"/>
            <a:tailEnd type="triangle" w="med" len="med"/>
          </a:ln>
          <a:effectLst>
            <a:outerShdw dist="107763" dir="2700000" algn="ctr" rotWithShape="0">
              <a:schemeClr val="bg2"/>
            </a:outerShdw>
          </a:effectLst>
        </p:spPr>
      </p:cxnSp>
      <p:pic>
        <p:nvPicPr>
          <p:cNvPr id="12" name="Picture 1044" descr="DataFile2"/>
          <p:cNvPicPr>
            <a:picLocks noChangeAspect="1" noChangeArrowheads="1"/>
          </p:cNvPicPr>
          <p:nvPr/>
        </p:nvPicPr>
        <p:blipFill>
          <a:blip r:embed="rId2" cstate="print"/>
          <a:srcRect/>
          <a:stretch>
            <a:fillRect/>
          </a:stretch>
        </p:blipFill>
        <p:spPr>
          <a:xfrm>
            <a:off x="4024992" y="1870949"/>
            <a:ext cx="1232807" cy="1540328"/>
          </a:xfrm>
          <a:prstGeom prst="rect">
            <a:avLst/>
          </a:prstGeom>
          <a:noFill/>
          <a:ln>
            <a:solidFill>
              <a:schemeClr val="tx1"/>
            </a:solidFill>
          </a:ln>
        </p:spPr>
      </p:pic>
      <p:pic>
        <p:nvPicPr>
          <p:cNvPr id="13" name="Picture 1039" descr="DataFile1"/>
          <p:cNvPicPr>
            <a:picLocks noChangeAspect="1" noChangeArrowheads="1"/>
          </p:cNvPicPr>
          <p:nvPr/>
        </p:nvPicPr>
        <p:blipFill>
          <a:blip r:embed="rId3" cstate="print"/>
          <a:srcRect/>
          <a:stretch>
            <a:fillRect/>
          </a:stretch>
        </p:blipFill>
        <p:spPr bwMode="auto">
          <a:xfrm>
            <a:off x="4791075" y="4198224"/>
            <a:ext cx="1762125" cy="890588"/>
          </a:xfrm>
          <a:prstGeom prst="rect">
            <a:avLst/>
          </a:prstGeom>
          <a:noFill/>
          <a:ln w="9525">
            <a:solidFill>
              <a:schemeClr val="tx1"/>
            </a:solidFill>
            <a:miter lim="800000"/>
            <a:headEnd/>
            <a:tailEnd/>
          </a:ln>
        </p:spPr>
      </p:pic>
      <p:sp>
        <p:nvSpPr>
          <p:cNvPr id="14" name="Text Box 1033"/>
          <p:cNvSpPr txBox="1">
            <a:spLocks noChangeArrowheads="1"/>
          </p:cNvSpPr>
          <p:nvPr/>
        </p:nvSpPr>
        <p:spPr bwMode="auto">
          <a:xfrm>
            <a:off x="3668485" y="1304435"/>
            <a:ext cx="1905000" cy="523220"/>
          </a:xfrm>
          <a:prstGeom prst="rect">
            <a:avLst/>
          </a:prstGeom>
          <a:noFill/>
          <a:ln w="12700">
            <a:noFill/>
            <a:miter lim="800000"/>
            <a:headEnd type="none" w="sm" len="sm"/>
            <a:tailEnd type="none" w="sm" len="sm"/>
          </a:ln>
        </p:spPr>
        <p:txBody>
          <a:bodyPr wrap="square">
            <a:spAutoFit/>
          </a:bodyPr>
          <a:lstStyle/>
          <a:p>
            <a:pPr algn="ctr">
              <a:spcBef>
                <a:spcPct val="50000"/>
              </a:spcBef>
            </a:pPr>
            <a:r>
              <a:rPr lang="en-US" sz="1400" dirty="0">
                <a:solidFill>
                  <a:srgbClr val="000000"/>
                </a:solidFill>
              </a:rPr>
              <a:t>All authorization fields</a:t>
            </a:r>
          </a:p>
        </p:txBody>
      </p:sp>
      <p:cxnSp>
        <p:nvCxnSpPr>
          <p:cNvPr id="15" name="AutoShape 1041"/>
          <p:cNvCxnSpPr>
            <a:cxnSpLocks noChangeShapeType="1"/>
          </p:cNvCxnSpPr>
          <p:nvPr/>
        </p:nvCxnSpPr>
        <p:spPr bwMode="auto">
          <a:xfrm flipV="1">
            <a:off x="5524500" y="3387012"/>
            <a:ext cx="685800" cy="742950"/>
          </a:xfrm>
          <a:prstGeom prst="straightConnector1">
            <a:avLst/>
          </a:prstGeom>
          <a:noFill/>
          <a:ln w="63500">
            <a:solidFill>
              <a:schemeClr val="tx1"/>
            </a:solidFill>
            <a:round/>
            <a:headEnd type="none" w="sm" len="sm"/>
            <a:tailEnd type="triangle" w="med" len="med"/>
          </a:ln>
          <a:effectLst>
            <a:outerShdw dist="107763" dir="2700000" algn="ctr" rotWithShape="0">
              <a:schemeClr val="bg2"/>
            </a:outerShdw>
          </a:effectLst>
        </p:spPr>
      </p:cxnSp>
      <p:sp>
        <p:nvSpPr>
          <p:cNvPr id="16" name="Text Box 1042"/>
          <p:cNvSpPr txBox="1">
            <a:spLocks noChangeArrowheads="1"/>
          </p:cNvSpPr>
          <p:nvPr/>
        </p:nvSpPr>
        <p:spPr bwMode="auto">
          <a:xfrm>
            <a:off x="4773384" y="5062730"/>
            <a:ext cx="1790700" cy="738664"/>
          </a:xfrm>
          <a:prstGeom prst="rect">
            <a:avLst/>
          </a:prstGeom>
          <a:noFill/>
          <a:ln w="12700">
            <a:noFill/>
            <a:miter lim="800000"/>
            <a:headEnd type="none" w="sm" len="sm"/>
            <a:tailEnd type="none" w="sm" len="sm"/>
          </a:ln>
        </p:spPr>
        <p:txBody>
          <a:bodyPr>
            <a:spAutoFit/>
          </a:bodyPr>
          <a:lstStyle/>
          <a:p>
            <a:pPr algn="ctr">
              <a:spcBef>
                <a:spcPct val="50000"/>
              </a:spcBef>
            </a:pPr>
            <a:r>
              <a:rPr lang="en-US" sz="1400" dirty="0">
                <a:solidFill>
                  <a:srgbClr val="000000"/>
                </a:solidFill>
              </a:rPr>
              <a:t>Confirmed Fraud – PRM / SAFE / TC40 / PIN</a:t>
            </a:r>
          </a:p>
        </p:txBody>
      </p:sp>
      <p:pic>
        <p:nvPicPr>
          <p:cNvPr id="17" name="Picture 1049" descr="gears1"/>
          <p:cNvPicPr>
            <a:picLocks noChangeAspect="1" noChangeArrowheads="1"/>
          </p:cNvPicPr>
          <p:nvPr/>
        </p:nvPicPr>
        <p:blipFill>
          <a:blip r:embed="rId4" cstate="print"/>
          <a:srcRect/>
          <a:stretch>
            <a:fillRect/>
          </a:stretch>
        </p:blipFill>
        <p:spPr bwMode="auto">
          <a:xfrm>
            <a:off x="5867400" y="1870949"/>
            <a:ext cx="2743200" cy="1485900"/>
          </a:xfrm>
          <a:prstGeom prst="rect">
            <a:avLst/>
          </a:prstGeom>
          <a:noFill/>
          <a:ln w="9525">
            <a:solidFill>
              <a:schemeClr val="tx1"/>
            </a:solidFill>
            <a:miter lim="800000"/>
            <a:headEnd/>
            <a:tailEnd/>
          </a:ln>
        </p:spPr>
      </p:pic>
      <p:pic>
        <p:nvPicPr>
          <p:cNvPr id="19" name="Picture 1042" descr="Database1"/>
          <p:cNvPicPr>
            <a:picLocks noChangeAspect="1" noChangeArrowheads="1"/>
          </p:cNvPicPr>
          <p:nvPr/>
        </p:nvPicPr>
        <p:blipFill>
          <a:blip r:embed="rId5" cstate="print"/>
          <a:srcRect/>
          <a:stretch>
            <a:fillRect/>
          </a:stretch>
        </p:blipFill>
        <p:spPr>
          <a:xfrm>
            <a:off x="6712631" y="4104803"/>
            <a:ext cx="2303462" cy="1439863"/>
          </a:xfrm>
          <a:prstGeom prst="rect">
            <a:avLst/>
          </a:prstGeom>
          <a:noFill/>
          <a:ln>
            <a:solidFill>
              <a:schemeClr val="tx1"/>
            </a:solidFill>
          </a:ln>
        </p:spPr>
      </p:pic>
      <p:sp>
        <p:nvSpPr>
          <p:cNvPr id="20" name="Text Box 1035"/>
          <p:cNvSpPr txBox="1">
            <a:spLocks noChangeArrowheads="1"/>
          </p:cNvSpPr>
          <p:nvPr/>
        </p:nvSpPr>
        <p:spPr bwMode="auto">
          <a:xfrm>
            <a:off x="6868319" y="4539238"/>
            <a:ext cx="1943100" cy="584775"/>
          </a:xfrm>
          <a:prstGeom prst="rect">
            <a:avLst/>
          </a:prstGeom>
          <a:noFill/>
          <a:ln w="12700">
            <a:noFill/>
            <a:miter lim="800000"/>
            <a:headEnd type="none" w="sm" len="sm"/>
            <a:tailEnd type="none" w="sm" len="sm"/>
          </a:ln>
        </p:spPr>
        <p:txBody>
          <a:bodyPr>
            <a:spAutoFit/>
          </a:bodyPr>
          <a:lstStyle/>
          <a:p>
            <a:pPr algn="ctr">
              <a:spcBef>
                <a:spcPct val="50000"/>
              </a:spcBef>
            </a:pPr>
            <a:r>
              <a:rPr lang="en-US" sz="1600" b="1" dirty="0">
                <a:solidFill>
                  <a:srgbClr val="000000"/>
                </a:solidFill>
              </a:rPr>
              <a:t>Model Training and Testing Data</a:t>
            </a:r>
          </a:p>
        </p:txBody>
      </p:sp>
      <p:sp>
        <p:nvSpPr>
          <p:cNvPr id="21" name="Text Box 1033"/>
          <p:cNvSpPr txBox="1">
            <a:spLocks noChangeArrowheads="1"/>
          </p:cNvSpPr>
          <p:nvPr/>
        </p:nvSpPr>
        <p:spPr bwMode="auto">
          <a:xfrm>
            <a:off x="6287465" y="1573431"/>
            <a:ext cx="1905000" cy="307777"/>
          </a:xfrm>
          <a:prstGeom prst="rect">
            <a:avLst/>
          </a:prstGeom>
          <a:noFill/>
          <a:ln w="12700">
            <a:noFill/>
            <a:miter lim="800000"/>
            <a:headEnd type="none" w="sm" len="sm"/>
            <a:tailEnd type="none" w="sm" len="sm"/>
          </a:ln>
        </p:spPr>
        <p:txBody>
          <a:bodyPr wrap="square">
            <a:spAutoFit/>
          </a:bodyPr>
          <a:lstStyle/>
          <a:p>
            <a:pPr algn="ctr">
              <a:spcBef>
                <a:spcPct val="50000"/>
              </a:spcBef>
            </a:pPr>
            <a:r>
              <a:rPr lang="en-US" sz="1400" dirty="0">
                <a:solidFill>
                  <a:srgbClr val="000000"/>
                </a:solidFill>
              </a:rPr>
              <a:t>Multiple Processes</a:t>
            </a:r>
          </a:p>
        </p:txBody>
      </p:sp>
      <p:sp>
        <p:nvSpPr>
          <p:cNvPr id="22" name="Text Box 8"/>
          <p:cNvSpPr txBox="1">
            <a:spLocks noChangeArrowheads="1"/>
          </p:cNvSpPr>
          <p:nvPr/>
        </p:nvSpPr>
        <p:spPr bwMode="auto">
          <a:xfrm>
            <a:off x="5755821" y="2135691"/>
            <a:ext cx="2895600" cy="707886"/>
          </a:xfrm>
          <a:prstGeom prst="rect">
            <a:avLst/>
          </a:prstGeom>
          <a:noFill/>
          <a:ln w="12700">
            <a:noFill/>
            <a:miter lim="800000"/>
            <a:headEnd type="none" w="sm" len="sm"/>
            <a:tailEnd type="none" w="sm" len="sm"/>
          </a:ln>
          <a:effectLst/>
        </p:spPr>
        <p:txBody>
          <a:bodyPr>
            <a:spAutoFit/>
          </a:bodyPr>
          <a:lstStyle/>
          <a:p>
            <a:pPr algn="ctr">
              <a:spcBef>
                <a:spcPct val="50000"/>
              </a:spcBef>
              <a:defRPr/>
            </a:pPr>
            <a:r>
              <a:rPr lang="en-US" sz="2000" b="1" dirty="0">
                <a:solidFill>
                  <a:schemeClr val="bg1"/>
                </a:solidFill>
                <a:effectLst>
                  <a:outerShdw blurRad="38100" dist="38100" dir="2700000" algn="tl">
                    <a:srgbClr val="C0C0C0"/>
                  </a:outerShdw>
                </a:effectLst>
              </a:rPr>
              <a:t>Data Validation and Preprocessing</a:t>
            </a:r>
          </a:p>
        </p:txBody>
      </p:sp>
    </p:spTree>
    <p:extLst>
      <p:ext uri="{BB962C8B-B14F-4D97-AF65-F5344CB8AC3E}">
        <p14:creationId xmlns:p14="http://schemas.microsoft.com/office/powerpoint/2010/main" val="357316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dirty="0"/>
              <a:t>Risk Table Generation</a:t>
            </a:r>
          </a:p>
        </p:txBody>
      </p:sp>
      <p:sp>
        <p:nvSpPr>
          <p:cNvPr id="5" name="Content Placeholder 4"/>
          <p:cNvSpPr>
            <a:spLocks noGrp="1"/>
          </p:cNvSpPr>
          <p:nvPr>
            <p:ph idx="1"/>
          </p:nvPr>
        </p:nvSpPr>
        <p:spPr>
          <a:xfrm>
            <a:off x="286369" y="1184012"/>
            <a:ext cx="2880779" cy="4208400"/>
          </a:xfrm>
        </p:spPr>
        <p:txBody>
          <a:bodyPr>
            <a:normAutofit/>
          </a:bodyPr>
          <a:lstStyle/>
          <a:p>
            <a:r>
              <a:rPr lang="en-US" dirty="0"/>
              <a:t>Risk tables</a:t>
            </a:r>
          </a:p>
          <a:p>
            <a:pPr lvl="1"/>
            <a:r>
              <a:rPr lang="en-US" sz="1400" dirty="0"/>
              <a:t>MCC</a:t>
            </a:r>
          </a:p>
          <a:p>
            <a:pPr lvl="1"/>
            <a:r>
              <a:rPr lang="en-US" sz="1400" dirty="0"/>
              <a:t>Terminal postal code</a:t>
            </a:r>
          </a:p>
          <a:p>
            <a:pPr lvl="1"/>
            <a:r>
              <a:rPr lang="en-US" sz="1400" dirty="0"/>
              <a:t>Any categorical field</a:t>
            </a:r>
          </a:p>
          <a:p>
            <a:r>
              <a:rPr lang="en-US" dirty="0"/>
              <a:t>Segmented</a:t>
            </a:r>
          </a:p>
          <a:p>
            <a:pPr lvl="1"/>
            <a:r>
              <a:rPr lang="en-US" sz="1400" dirty="0"/>
              <a:t>CP vs CNP</a:t>
            </a:r>
          </a:p>
          <a:p>
            <a:pPr lvl="1"/>
            <a:r>
              <a:rPr lang="en-US" sz="1400" dirty="0"/>
              <a:t>International vs domestic</a:t>
            </a:r>
          </a:p>
          <a:p>
            <a:pPr lvl="1"/>
            <a:r>
              <a:rPr lang="en-US" sz="1400" dirty="0" err="1"/>
              <a:t>Etc</a:t>
            </a:r>
            <a:endParaRPr lang="en-US" sz="1400" dirty="0"/>
          </a:p>
          <a:p>
            <a:r>
              <a:rPr lang="en-US" dirty="0"/>
              <a:t>Bayesian</a:t>
            </a:r>
          </a:p>
          <a:p>
            <a:pPr lvl="1"/>
            <a:r>
              <a:rPr lang="en-US" sz="1400" dirty="0"/>
              <a:t>Table generated by machine learning model</a:t>
            </a:r>
          </a:p>
          <a:p>
            <a:pPr marL="180000" lvl="1" indent="0">
              <a:buNone/>
            </a:pPr>
            <a:endParaRPr lang="en-US" altLang="en-US" dirty="0"/>
          </a:p>
          <a:p>
            <a:pPr lvl="1"/>
            <a:endParaRPr lang="en-US" altLang="en-US" dirty="0"/>
          </a:p>
        </p:txBody>
      </p:sp>
      <p:cxnSp>
        <p:nvCxnSpPr>
          <p:cNvPr id="6" name="AutoShape 2"/>
          <p:cNvCxnSpPr>
            <a:cxnSpLocks noChangeShapeType="1"/>
          </p:cNvCxnSpPr>
          <p:nvPr/>
        </p:nvCxnSpPr>
        <p:spPr bwMode="auto">
          <a:xfrm>
            <a:off x="6634840" y="1890203"/>
            <a:ext cx="0" cy="576550"/>
          </a:xfrm>
          <a:prstGeom prst="straightConnector1">
            <a:avLst/>
          </a:prstGeom>
          <a:noFill/>
          <a:ln w="63500">
            <a:solidFill>
              <a:schemeClr val="tx1"/>
            </a:solidFill>
            <a:round/>
            <a:headEnd type="none" w="sm" len="sm"/>
            <a:tailEnd type="triangle" w="med" len="med"/>
          </a:ln>
          <a:effectLst>
            <a:outerShdw dist="107763" dir="2700000" algn="ctr" rotWithShape="0">
              <a:schemeClr val="bg2"/>
            </a:outerShdw>
          </a:effectLst>
        </p:spPr>
      </p:cxnSp>
      <p:cxnSp>
        <p:nvCxnSpPr>
          <p:cNvPr id="7" name="AutoShape 3"/>
          <p:cNvCxnSpPr>
            <a:cxnSpLocks noChangeShapeType="1"/>
          </p:cNvCxnSpPr>
          <p:nvPr/>
        </p:nvCxnSpPr>
        <p:spPr bwMode="auto">
          <a:xfrm>
            <a:off x="6634840" y="3671643"/>
            <a:ext cx="0" cy="595313"/>
          </a:xfrm>
          <a:prstGeom prst="straightConnector1">
            <a:avLst/>
          </a:prstGeom>
          <a:noFill/>
          <a:ln w="63500">
            <a:solidFill>
              <a:schemeClr val="tx1"/>
            </a:solidFill>
            <a:round/>
            <a:headEnd type="none" w="sm" len="sm"/>
            <a:tailEnd type="triangle" w="med" len="med"/>
          </a:ln>
          <a:effectLst>
            <a:outerShdw dist="107763" dir="2700000" algn="ctr" rotWithShape="0">
              <a:schemeClr val="bg2"/>
            </a:outerShdw>
          </a:effectLst>
        </p:spPr>
      </p:cxnSp>
      <p:pic>
        <p:nvPicPr>
          <p:cNvPr id="8" name="Picture 11" descr="DataFile3"/>
          <p:cNvPicPr>
            <a:picLocks noChangeAspect="1" noChangeArrowheads="1"/>
          </p:cNvPicPr>
          <p:nvPr/>
        </p:nvPicPr>
        <p:blipFill>
          <a:blip r:embed="rId3" cstate="print"/>
          <a:srcRect/>
          <a:stretch>
            <a:fillRect/>
          </a:stretch>
        </p:blipFill>
        <p:spPr>
          <a:xfrm>
            <a:off x="5143500" y="1153389"/>
            <a:ext cx="2952746" cy="951610"/>
          </a:xfrm>
          <a:prstGeom prst="rect">
            <a:avLst/>
          </a:prstGeom>
          <a:noFill/>
          <a:ln>
            <a:solidFill>
              <a:srgbClr val="000000"/>
            </a:solidFill>
          </a:ln>
        </p:spPr>
      </p:pic>
      <p:sp>
        <p:nvSpPr>
          <p:cNvPr id="9" name="Text Box 12"/>
          <p:cNvSpPr txBox="1">
            <a:spLocks noChangeArrowheads="1"/>
          </p:cNvSpPr>
          <p:nvPr/>
        </p:nvSpPr>
        <p:spPr bwMode="auto">
          <a:xfrm>
            <a:off x="5732687" y="1350854"/>
            <a:ext cx="1790700" cy="523220"/>
          </a:xfrm>
          <a:prstGeom prst="rect">
            <a:avLst/>
          </a:prstGeom>
          <a:noFill/>
          <a:ln w="12700">
            <a:noFill/>
            <a:miter lim="800000"/>
            <a:headEnd type="none" w="sm" len="sm"/>
            <a:tailEnd type="none" w="sm" len="sm"/>
          </a:ln>
        </p:spPr>
        <p:txBody>
          <a:bodyPr>
            <a:spAutoFit/>
          </a:bodyPr>
          <a:lstStyle/>
          <a:p>
            <a:pPr algn="ctr">
              <a:spcBef>
                <a:spcPct val="50000"/>
              </a:spcBef>
            </a:pPr>
            <a:r>
              <a:rPr lang="en-US" sz="1400" b="1" dirty="0">
                <a:solidFill>
                  <a:srgbClr val="000000"/>
                </a:solidFill>
              </a:rPr>
              <a:t>Sampled Labeled Transactions</a:t>
            </a:r>
          </a:p>
        </p:txBody>
      </p:sp>
      <p:pic>
        <p:nvPicPr>
          <p:cNvPr id="10" name="Picture 13" descr="gears1"/>
          <p:cNvPicPr>
            <a:picLocks noChangeAspect="1" noChangeArrowheads="1"/>
          </p:cNvPicPr>
          <p:nvPr/>
        </p:nvPicPr>
        <p:blipFill>
          <a:blip r:embed="rId4" cstate="print"/>
          <a:srcRect/>
          <a:stretch>
            <a:fillRect/>
          </a:stretch>
        </p:blipFill>
        <p:spPr bwMode="auto">
          <a:xfrm>
            <a:off x="5363932" y="2471945"/>
            <a:ext cx="2514600" cy="1485900"/>
          </a:xfrm>
          <a:prstGeom prst="rect">
            <a:avLst/>
          </a:prstGeom>
          <a:noFill/>
          <a:ln w="9525">
            <a:solidFill>
              <a:schemeClr val="tx1"/>
            </a:solidFill>
            <a:miter lim="800000"/>
            <a:headEnd/>
            <a:tailEnd/>
          </a:ln>
        </p:spPr>
      </p:pic>
      <p:graphicFrame>
        <p:nvGraphicFramePr>
          <p:cNvPr id="12" name="Object 1024"/>
          <p:cNvGraphicFramePr>
            <a:graphicFrameLocks noChangeAspect="1"/>
          </p:cNvGraphicFramePr>
          <p:nvPr>
            <p:extLst/>
          </p:nvPr>
        </p:nvGraphicFramePr>
        <p:xfrm>
          <a:off x="2963337" y="4288736"/>
          <a:ext cx="6107475" cy="2520280"/>
        </p:xfrm>
        <a:graphic>
          <a:graphicData uri="http://schemas.openxmlformats.org/presentationml/2006/ole">
            <mc:AlternateContent xmlns:mc="http://schemas.openxmlformats.org/markup-compatibility/2006">
              <mc:Choice xmlns:v="urn:schemas-microsoft-com:vml" Requires="v">
                <p:oleObj spid="_x0000_s1026" name="Worksheet" r:id="rId5" imgW="4762446" imgH="1966066" progId="Excel.Sheet.8">
                  <p:embed/>
                </p:oleObj>
              </mc:Choice>
              <mc:Fallback>
                <p:oleObj name="Worksheet" r:id="rId5" imgW="4762446" imgH="1966066" progId="Excel.Sheet.8">
                  <p:embed/>
                  <p:pic>
                    <p:nvPicPr>
                      <p:cNvPr id="12"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3337" y="4288736"/>
                        <a:ext cx="6107475" cy="2520280"/>
                      </a:xfrm>
                      <a:prstGeom prst="rect">
                        <a:avLst/>
                      </a:prstGeom>
                      <a:solidFill>
                        <a:schemeClr val="bg1">
                          <a:lumMod val="95000"/>
                        </a:schemeClr>
                      </a:solidFill>
                      <a:ln w="9525">
                        <a:solidFill>
                          <a:srgbClr val="000000"/>
                        </a:solidFill>
                        <a:miter lim="800000"/>
                        <a:headEnd/>
                        <a:tailEnd/>
                      </a:ln>
                    </p:spPr>
                  </p:pic>
                </p:oleObj>
              </mc:Fallback>
            </mc:AlternateContent>
          </a:graphicData>
        </a:graphic>
      </p:graphicFrame>
      <p:sp>
        <p:nvSpPr>
          <p:cNvPr id="13" name="Text Box 1033"/>
          <p:cNvSpPr txBox="1">
            <a:spLocks noChangeArrowheads="1"/>
          </p:cNvSpPr>
          <p:nvPr/>
        </p:nvSpPr>
        <p:spPr bwMode="auto">
          <a:xfrm>
            <a:off x="3140727" y="4017037"/>
            <a:ext cx="2278134" cy="307777"/>
          </a:xfrm>
          <a:prstGeom prst="rect">
            <a:avLst/>
          </a:prstGeom>
          <a:noFill/>
          <a:ln w="12700">
            <a:noFill/>
            <a:miter lim="800000"/>
            <a:headEnd type="none" w="sm" len="sm"/>
            <a:tailEnd type="none" w="sm" len="sm"/>
          </a:ln>
        </p:spPr>
        <p:txBody>
          <a:bodyPr wrap="square">
            <a:spAutoFit/>
          </a:bodyPr>
          <a:lstStyle/>
          <a:p>
            <a:pPr algn="ctr">
              <a:spcBef>
                <a:spcPct val="50000"/>
              </a:spcBef>
            </a:pPr>
            <a:r>
              <a:rPr lang="en-US" sz="1400" dirty="0">
                <a:solidFill>
                  <a:srgbClr val="000000"/>
                </a:solidFill>
              </a:rPr>
              <a:t>Sample table: Hour of day</a:t>
            </a:r>
          </a:p>
        </p:txBody>
      </p:sp>
      <p:sp>
        <p:nvSpPr>
          <p:cNvPr id="14" name="Text Box 8"/>
          <p:cNvSpPr txBox="1">
            <a:spLocks noChangeArrowheads="1"/>
          </p:cNvSpPr>
          <p:nvPr/>
        </p:nvSpPr>
        <p:spPr bwMode="auto">
          <a:xfrm>
            <a:off x="5592536" y="2913040"/>
            <a:ext cx="2136321" cy="400110"/>
          </a:xfrm>
          <a:prstGeom prst="rect">
            <a:avLst/>
          </a:prstGeom>
          <a:noFill/>
          <a:ln w="12700">
            <a:noFill/>
            <a:miter lim="800000"/>
            <a:headEnd type="none" w="sm" len="sm"/>
            <a:tailEnd type="none" w="sm" len="sm"/>
          </a:ln>
          <a:effectLst/>
        </p:spPr>
        <p:txBody>
          <a:bodyPr wrap="square">
            <a:spAutoFit/>
          </a:bodyPr>
          <a:lstStyle/>
          <a:p>
            <a:pPr algn="ctr">
              <a:spcBef>
                <a:spcPct val="50000"/>
              </a:spcBef>
              <a:defRPr/>
            </a:pPr>
            <a:r>
              <a:rPr lang="en-US" sz="2000" b="1" dirty="0">
                <a:solidFill>
                  <a:schemeClr val="bg1"/>
                </a:solidFill>
                <a:effectLst>
                  <a:outerShdw blurRad="38100" dist="38100" dir="2700000" algn="tl">
                    <a:srgbClr val="C0C0C0"/>
                  </a:outerShdw>
                </a:effectLst>
              </a:rPr>
              <a:t>Risk Utilities</a:t>
            </a:r>
          </a:p>
        </p:txBody>
      </p:sp>
    </p:spTree>
    <p:extLst>
      <p:ext uri="{BB962C8B-B14F-4D97-AF65-F5344CB8AC3E}">
        <p14:creationId xmlns:p14="http://schemas.microsoft.com/office/powerpoint/2010/main" val="2547361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solidFill>
                  <a:srgbClr val="0082C8"/>
                </a:solidFill>
              </a:rPr>
              <a:t>Develop, Generate and Optimize Features</a:t>
            </a:r>
          </a:p>
        </p:txBody>
      </p:sp>
      <p:sp>
        <p:nvSpPr>
          <p:cNvPr id="5" name="Content Placeholder 4"/>
          <p:cNvSpPr>
            <a:spLocks noGrp="1"/>
          </p:cNvSpPr>
          <p:nvPr>
            <p:ph idx="1"/>
          </p:nvPr>
        </p:nvSpPr>
        <p:spPr>
          <a:xfrm>
            <a:off x="468863" y="1198644"/>
            <a:ext cx="3604535" cy="4208400"/>
          </a:xfrm>
        </p:spPr>
        <p:txBody>
          <a:bodyPr>
            <a:normAutofit fontScale="92500" lnSpcReduction="20000"/>
          </a:bodyPr>
          <a:lstStyle/>
          <a:p>
            <a:r>
              <a:rPr lang="en-US" sz="1900" dirty="0"/>
              <a:t>Processes executed</a:t>
            </a:r>
          </a:p>
          <a:p>
            <a:pPr lvl="1"/>
            <a:r>
              <a:rPr lang="en-US" dirty="0"/>
              <a:t>Key area of data science investment</a:t>
            </a:r>
          </a:p>
          <a:p>
            <a:pPr lvl="1"/>
            <a:r>
              <a:rPr lang="en-US" dirty="0"/>
              <a:t>Parameterization of features</a:t>
            </a:r>
          </a:p>
          <a:p>
            <a:pPr lvl="1"/>
            <a:r>
              <a:rPr lang="en-US" dirty="0"/>
              <a:t>ACI maintains and expands suite of thousands of derived data variables</a:t>
            </a:r>
          </a:p>
          <a:p>
            <a:pPr lvl="1"/>
            <a:r>
              <a:rPr lang="en-US" dirty="0"/>
              <a:t>Develop features custom to portfolio, fraud and genuine patterns</a:t>
            </a:r>
          </a:p>
          <a:p>
            <a:pPr lvl="1"/>
            <a:r>
              <a:rPr lang="en-US" dirty="0"/>
              <a:t>Generate features for training and testing datasets</a:t>
            </a:r>
          </a:p>
          <a:p>
            <a:pPr lvl="1"/>
            <a:r>
              <a:rPr lang="en-US" dirty="0"/>
              <a:t>Optimize feature ranges</a:t>
            </a:r>
          </a:p>
          <a:p>
            <a:pPr lvl="1"/>
            <a:r>
              <a:rPr lang="en-US" dirty="0"/>
              <a:t>Identify discriminant feature subsets for initial model generation</a:t>
            </a:r>
          </a:p>
          <a:p>
            <a:pPr lvl="1"/>
            <a:endParaRPr lang="en-US" dirty="0"/>
          </a:p>
          <a:p>
            <a:r>
              <a:rPr lang="en-US" dirty="0"/>
              <a:t>Outputs</a:t>
            </a:r>
          </a:p>
          <a:p>
            <a:pPr lvl="1"/>
            <a:r>
              <a:rPr lang="en-US" dirty="0"/>
              <a:t>Formatted training, testing, validation datasets</a:t>
            </a:r>
          </a:p>
          <a:p>
            <a:pPr lvl="1"/>
            <a:r>
              <a:rPr lang="en-US" dirty="0"/>
              <a:t>Modified feature ranges</a:t>
            </a:r>
          </a:p>
          <a:p>
            <a:pPr lvl="1"/>
            <a:r>
              <a:rPr lang="en-US" dirty="0"/>
              <a:t>Multiple feature subsets</a:t>
            </a:r>
          </a:p>
          <a:p>
            <a:pPr marL="360000" lvl="2" indent="0">
              <a:buNone/>
            </a:pPr>
            <a:endParaRPr lang="en-US" dirty="0"/>
          </a:p>
          <a:p>
            <a:pPr marL="180000" lvl="1" indent="0">
              <a:buNone/>
            </a:pPr>
            <a:endParaRPr lang="en-US" altLang="en-US" dirty="0"/>
          </a:p>
          <a:p>
            <a:pPr lvl="1"/>
            <a:endParaRPr lang="en-US" altLang="en-US" dirty="0"/>
          </a:p>
        </p:txBody>
      </p:sp>
      <p:cxnSp>
        <p:nvCxnSpPr>
          <p:cNvPr id="6" name="AutoShape 10"/>
          <p:cNvCxnSpPr>
            <a:cxnSpLocks noChangeShapeType="1"/>
          </p:cNvCxnSpPr>
          <p:nvPr/>
        </p:nvCxnSpPr>
        <p:spPr bwMode="auto">
          <a:xfrm>
            <a:off x="5689148" y="1901500"/>
            <a:ext cx="0" cy="640524"/>
          </a:xfrm>
          <a:prstGeom prst="straightConnector1">
            <a:avLst/>
          </a:prstGeom>
          <a:noFill/>
          <a:ln w="63500">
            <a:solidFill>
              <a:schemeClr val="tx1"/>
            </a:solidFill>
            <a:round/>
            <a:headEnd type="none" w="sm" len="sm"/>
            <a:tailEnd type="triangle" w="med" len="med"/>
          </a:ln>
          <a:effectLst>
            <a:outerShdw dist="107763" dir="2700000" algn="ctr" rotWithShape="0">
              <a:schemeClr val="bg2"/>
            </a:outerShdw>
          </a:effectLst>
        </p:spPr>
      </p:cxnSp>
      <p:cxnSp>
        <p:nvCxnSpPr>
          <p:cNvPr id="7" name="AutoShape 2"/>
          <p:cNvCxnSpPr>
            <a:cxnSpLocks noChangeShapeType="1"/>
          </p:cNvCxnSpPr>
          <p:nvPr/>
        </p:nvCxnSpPr>
        <p:spPr bwMode="auto">
          <a:xfrm>
            <a:off x="7234694" y="2091819"/>
            <a:ext cx="0" cy="450205"/>
          </a:xfrm>
          <a:prstGeom prst="straightConnector1">
            <a:avLst/>
          </a:prstGeom>
          <a:noFill/>
          <a:ln w="63500">
            <a:solidFill>
              <a:schemeClr val="tx1"/>
            </a:solidFill>
            <a:round/>
            <a:headEnd type="none" w="sm" len="sm"/>
            <a:tailEnd type="triangle" w="med" len="med"/>
          </a:ln>
          <a:effectLst>
            <a:outerShdw dist="107763" dir="2700000" algn="ctr" rotWithShape="0">
              <a:schemeClr val="bg2"/>
            </a:outerShdw>
          </a:effectLst>
        </p:spPr>
      </p:cxnSp>
      <p:cxnSp>
        <p:nvCxnSpPr>
          <p:cNvPr id="8" name="AutoShape 3"/>
          <p:cNvCxnSpPr>
            <a:cxnSpLocks noChangeShapeType="1"/>
          </p:cNvCxnSpPr>
          <p:nvPr/>
        </p:nvCxnSpPr>
        <p:spPr bwMode="auto">
          <a:xfrm>
            <a:off x="6346373" y="4061261"/>
            <a:ext cx="0" cy="595313"/>
          </a:xfrm>
          <a:prstGeom prst="straightConnector1">
            <a:avLst/>
          </a:prstGeom>
          <a:noFill/>
          <a:ln w="63500">
            <a:solidFill>
              <a:schemeClr val="tx1"/>
            </a:solidFill>
            <a:round/>
            <a:headEnd type="none" w="sm" len="sm"/>
            <a:tailEnd type="triangle" w="med" len="med"/>
          </a:ln>
          <a:effectLst>
            <a:outerShdw dist="107763" dir="2700000" algn="ctr" rotWithShape="0">
              <a:schemeClr val="bg2"/>
            </a:outerShdw>
          </a:effectLst>
        </p:spPr>
      </p:cxnSp>
      <p:pic>
        <p:nvPicPr>
          <p:cNvPr id="9" name="Picture 7" descr="DataFile2"/>
          <p:cNvPicPr>
            <a:picLocks noChangeAspect="1" noChangeArrowheads="1"/>
          </p:cNvPicPr>
          <p:nvPr/>
        </p:nvPicPr>
        <p:blipFill>
          <a:blip r:embed="rId2" cstate="print"/>
          <a:srcRect/>
          <a:stretch>
            <a:fillRect/>
          </a:stretch>
        </p:blipFill>
        <p:spPr bwMode="auto">
          <a:xfrm>
            <a:off x="5003348" y="4572210"/>
            <a:ext cx="3114675" cy="734576"/>
          </a:xfrm>
          <a:prstGeom prst="rect">
            <a:avLst/>
          </a:prstGeom>
          <a:noFill/>
          <a:ln w="9525">
            <a:solidFill>
              <a:schemeClr val="tx1"/>
            </a:solidFill>
            <a:miter lim="800000"/>
            <a:headEnd/>
            <a:tailEnd/>
          </a:ln>
        </p:spPr>
      </p:pic>
      <p:pic>
        <p:nvPicPr>
          <p:cNvPr id="10" name="Picture 8" descr="Database1"/>
          <p:cNvPicPr>
            <a:picLocks noChangeAspect="1" noChangeArrowheads="1"/>
          </p:cNvPicPr>
          <p:nvPr/>
        </p:nvPicPr>
        <p:blipFill>
          <a:blip r:embed="rId3" cstate="print"/>
          <a:srcRect/>
          <a:stretch>
            <a:fillRect/>
          </a:stretch>
        </p:blipFill>
        <p:spPr bwMode="auto">
          <a:xfrm>
            <a:off x="4647797" y="1449068"/>
            <a:ext cx="1558599" cy="567154"/>
          </a:xfrm>
          <a:prstGeom prst="rect">
            <a:avLst/>
          </a:prstGeom>
          <a:noFill/>
          <a:ln w="9525">
            <a:solidFill>
              <a:schemeClr val="tx1"/>
            </a:solidFill>
            <a:miter lim="800000"/>
            <a:headEnd/>
            <a:tailEnd/>
          </a:ln>
        </p:spPr>
      </p:pic>
      <p:sp>
        <p:nvSpPr>
          <p:cNvPr id="11" name="Text Box 9"/>
          <p:cNvSpPr txBox="1">
            <a:spLocks noChangeArrowheads="1"/>
          </p:cNvSpPr>
          <p:nvPr/>
        </p:nvSpPr>
        <p:spPr bwMode="auto">
          <a:xfrm>
            <a:off x="4823734" y="1555203"/>
            <a:ext cx="1395298" cy="338554"/>
          </a:xfrm>
          <a:prstGeom prst="rect">
            <a:avLst/>
          </a:prstGeom>
          <a:noFill/>
          <a:ln w="12700">
            <a:noFill/>
            <a:miter lim="800000"/>
            <a:headEnd type="none" w="sm" len="sm"/>
            <a:tailEnd type="none" w="sm" len="sm"/>
          </a:ln>
        </p:spPr>
        <p:txBody>
          <a:bodyPr wrap="square">
            <a:spAutoFit/>
          </a:bodyPr>
          <a:lstStyle/>
          <a:p>
            <a:pPr algn="ctr">
              <a:spcBef>
                <a:spcPct val="50000"/>
              </a:spcBef>
            </a:pPr>
            <a:r>
              <a:rPr lang="en-US" sz="1600" b="1" dirty="0">
                <a:solidFill>
                  <a:srgbClr val="000000"/>
                </a:solidFill>
              </a:rPr>
              <a:t>Risk Tables</a:t>
            </a:r>
          </a:p>
        </p:txBody>
      </p:sp>
      <p:sp>
        <p:nvSpPr>
          <p:cNvPr id="12" name="Text Box 11"/>
          <p:cNvSpPr txBox="1">
            <a:spLocks noChangeArrowheads="1"/>
          </p:cNvSpPr>
          <p:nvPr/>
        </p:nvSpPr>
        <p:spPr bwMode="auto">
          <a:xfrm>
            <a:off x="4917623" y="4780172"/>
            <a:ext cx="3238500" cy="338554"/>
          </a:xfrm>
          <a:prstGeom prst="rect">
            <a:avLst/>
          </a:prstGeom>
          <a:noFill/>
          <a:ln w="12700">
            <a:noFill/>
            <a:miter lim="800000"/>
            <a:headEnd type="none" w="sm" len="sm"/>
            <a:tailEnd type="none" w="sm" len="sm"/>
          </a:ln>
        </p:spPr>
        <p:txBody>
          <a:bodyPr>
            <a:spAutoFit/>
          </a:bodyPr>
          <a:lstStyle/>
          <a:p>
            <a:pPr algn="ctr">
              <a:spcBef>
                <a:spcPct val="50000"/>
              </a:spcBef>
            </a:pPr>
            <a:r>
              <a:rPr lang="en-US" sz="1600" b="1" dirty="0">
                <a:solidFill>
                  <a:srgbClr val="000000"/>
                </a:solidFill>
              </a:rPr>
              <a:t>Formatted Transactions</a:t>
            </a:r>
          </a:p>
        </p:txBody>
      </p:sp>
      <p:pic>
        <p:nvPicPr>
          <p:cNvPr id="13" name="Picture 12" descr="DataFile3"/>
          <p:cNvPicPr>
            <a:picLocks noChangeAspect="1" noChangeArrowheads="1"/>
          </p:cNvPicPr>
          <p:nvPr/>
        </p:nvPicPr>
        <p:blipFill>
          <a:blip r:embed="rId4" cstate="print"/>
          <a:srcRect/>
          <a:stretch>
            <a:fillRect/>
          </a:stretch>
        </p:blipFill>
        <p:spPr bwMode="auto">
          <a:xfrm>
            <a:off x="6395361" y="1177212"/>
            <a:ext cx="1790700" cy="907614"/>
          </a:xfrm>
          <a:prstGeom prst="rect">
            <a:avLst/>
          </a:prstGeom>
          <a:noFill/>
          <a:ln w="9525">
            <a:solidFill>
              <a:srgbClr val="000000"/>
            </a:solidFill>
            <a:miter lim="800000"/>
            <a:headEnd/>
            <a:tailEnd/>
          </a:ln>
        </p:spPr>
      </p:pic>
      <p:sp>
        <p:nvSpPr>
          <p:cNvPr id="14" name="Text Box 13"/>
          <p:cNvSpPr txBox="1">
            <a:spLocks noChangeArrowheads="1"/>
          </p:cNvSpPr>
          <p:nvPr/>
        </p:nvSpPr>
        <p:spPr bwMode="auto">
          <a:xfrm>
            <a:off x="6395361" y="1177211"/>
            <a:ext cx="1790700" cy="830997"/>
          </a:xfrm>
          <a:prstGeom prst="rect">
            <a:avLst/>
          </a:prstGeom>
          <a:noFill/>
          <a:ln w="12700">
            <a:noFill/>
            <a:miter lim="800000"/>
            <a:headEnd type="none" w="sm" len="sm"/>
            <a:tailEnd type="none" w="sm" len="sm"/>
          </a:ln>
        </p:spPr>
        <p:txBody>
          <a:bodyPr>
            <a:spAutoFit/>
          </a:bodyPr>
          <a:lstStyle/>
          <a:p>
            <a:pPr algn="ctr">
              <a:spcBef>
                <a:spcPct val="50000"/>
              </a:spcBef>
            </a:pPr>
            <a:r>
              <a:rPr lang="en-US" sz="1600" b="1" dirty="0">
                <a:solidFill>
                  <a:srgbClr val="000000"/>
                </a:solidFill>
              </a:rPr>
              <a:t>Sampled Labeled Transactions</a:t>
            </a:r>
          </a:p>
        </p:txBody>
      </p:sp>
      <p:pic>
        <p:nvPicPr>
          <p:cNvPr id="15" name="Picture 14" descr="gears5"/>
          <p:cNvPicPr>
            <a:picLocks noChangeAspect="1" noChangeArrowheads="1"/>
          </p:cNvPicPr>
          <p:nvPr/>
        </p:nvPicPr>
        <p:blipFill>
          <a:blip r:embed="rId5" cstate="print"/>
          <a:srcRect/>
          <a:stretch>
            <a:fillRect/>
          </a:stretch>
        </p:blipFill>
        <p:spPr bwMode="auto">
          <a:xfrm>
            <a:off x="5374823" y="2496893"/>
            <a:ext cx="2057400" cy="1576388"/>
          </a:xfrm>
          <a:prstGeom prst="rect">
            <a:avLst/>
          </a:prstGeom>
          <a:noFill/>
          <a:ln w="9525">
            <a:noFill/>
            <a:miter lim="800000"/>
            <a:headEnd/>
            <a:tailEnd/>
          </a:ln>
        </p:spPr>
      </p:pic>
      <p:sp>
        <p:nvSpPr>
          <p:cNvPr id="17" name="Text Box 1033"/>
          <p:cNvSpPr txBox="1">
            <a:spLocks noChangeArrowheads="1"/>
          </p:cNvSpPr>
          <p:nvPr/>
        </p:nvSpPr>
        <p:spPr bwMode="auto">
          <a:xfrm>
            <a:off x="4924843" y="5352695"/>
            <a:ext cx="2278134" cy="307777"/>
          </a:xfrm>
          <a:prstGeom prst="rect">
            <a:avLst/>
          </a:prstGeom>
          <a:noFill/>
          <a:ln w="12700">
            <a:noFill/>
            <a:miter lim="800000"/>
            <a:headEnd type="none" w="sm" len="sm"/>
            <a:tailEnd type="none" w="sm" len="sm"/>
          </a:ln>
        </p:spPr>
        <p:txBody>
          <a:bodyPr wrap="square">
            <a:spAutoFit/>
          </a:bodyPr>
          <a:lstStyle/>
          <a:p>
            <a:pPr algn="ctr">
              <a:spcBef>
                <a:spcPct val="50000"/>
              </a:spcBef>
            </a:pPr>
            <a:r>
              <a:rPr lang="en-US" sz="1400" dirty="0">
                <a:solidFill>
                  <a:srgbClr val="000000"/>
                </a:solidFill>
              </a:rPr>
              <a:t>Training and Testing Data</a:t>
            </a:r>
          </a:p>
        </p:txBody>
      </p:sp>
      <p:sp>
        <p:nvSpPr>
          <p:cNvPr id="18" name="Text Box 8"/>
          <p:cNvSpPr txBox="1">
            <a:spLocks noChangeArrowheads="1"/>
          </p:cNvSpPr>
          <p:nvPr/>
        </p:nvSpPr>
        <p:spPr bwMode="auto">
          <a:xfrm>
            <a:off x="5502729" y="2831398"/>
            <a:ext cx="1813608" cy="707886"/>
          </a:xfrm>
          <a:prstGeom prst="rect">
            <a:avLst/>
          </a:prstGeom>
          <a:noFill/>
          <a:ln w="12700">
            <a:noFill/>
            <a:miter lim="800000"/>
            <a:headEnd type="none" w="sm" len="sm"/>
            <a:tailEnd type="none" w="sm" len="sm"/>
          </a:ln>
          <a:effectLst/>
        </p:spPr>
        <p:txBody>
          <a:bodyPr wrap="square">
            <a:spAutoFit/>
          </a:bodyPr>
          <a:lstStyle/>
          <a:p>
            <a:pPr algn="ctr">
              <a:spcBef>
                <a:spcPct val="50000"/>
              </a:spcBef>
              <a:defRPr/>
            </a:pPr>
            <a:r>
              <a:rPr lang="en-US" sz="2000" b="1" dirty="0">
                <a:solidFill>
                  <a:schemeClr val="bg1"/>
                </a:solidFill>
                <a:effectLst>
                  <a:outerShdw blurRad="38100" dist="38100" dir="2700000" algn="tl">
                    <a:srgbClr val="C0C0C0"/>
                  </a:outerShdw>
                </a:effectLst>
              </a:rPr>
              <a:t>Feature Generation</a:t>
            </a:r>
          </a:p>
        </p:txBody>
      </p:sp>
    </p:spTree>
    <p:extLst>
      <p:ext uri="{BB962C8B-B14F-4D97-AF65-F5344CB8AC3E}">
        <p14:creationId xmlns:p14="http://schemas.microsoft.com/office/powerpoint/2010/main" val="4191343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4"/>
          </p:nvPr>
        </p:nvSpPr>
        <p:spPr/>
        <p:txBody>
          <a:bodyPr/>
          <a:lstStyle/>
          <a:p>
            <a:endParaRPr lang="en-US" dirty="0"/>
          </a:p>
        </p:txBody>
      </p:sp>
      <p:sp>
        <p:nvSpPr>
          <p:cNvPr id="7" name="Title 6"/>
          <p:cNvSpPr>
            <a:spLocks noGrp="1"/>
          </p:cNvSpPr>
          <p:nvPr>
            <p:ph type="title"/>
          </p:nvPr>
        </p:nvSpPr>
        <p:spPr/>
        <p:txBody>
          <a:bodyPr/>
          <a:lstStyle/>
          <a:p>
            <a:r>
              <a:rPr lang="en-US" altLang="en-US" dirty="0"/>
              <a:t>Feature Selection and Analysis</a:t>
            </a:r>
            <a:endParaRPr lang="en-US" dirty="0"/>
          </a:p>
        </p:txBody>
      </p:sp>
      <p:sp>
        <p:nvSpPr>
          <p:cNvPr id="26" name="Content Placeholder 4"/>
          <p:cNvSpPr>
            <a:spLocks noGrp="1"/>
          </p:cNvSpPr>
          <p:nvPr>
            <p:ph idx="1"/>
          </p:nvPr>
        </p:nvSpPr>
        <p:spPr>
          <a:xfrm>
            <a:off x="456492" y="1618149"/>
            <a:ext cx="8255508" cy="3743560"/>
          </a:xfrm>
        </p:spPr>
        <p:txBody>
          <a:bodyPr>
            <a:normAutofit/>
          </a:bodyPr>
          <a:lstStyle/>
          <a:p>
            <a:r>
              <a:rPr lang="en-US" sz="1900" dirty="0"/>
              <a:t>Thousands of derived data variables available for possible inclusion in model development</a:t>
            </a:r>
          </a:p>
          <a:p>
            <a:endParaRPr lang="en-US" sz="1900" dirty="0"/>
          </a:p>
          <a:p>
            <a:r>
              <a:rPr lang="en-US" sz="1900" dirty="0"/>
              <a:t>Objectives of this model development stage</a:t>
            </a:r>
          </a:p>
          <a:p>
            <a:pPr lvl="1"/>
            <a:r>
              <a:rPr lang="en-US" sz="1700" dirty="0"/>
              <a:t>Evaluation of feature distributions</a:t>
            </a:r>
          </a:p>
          <a:p>
            <a:pPr lvl="1"/>
            <a:r>
              <a:rPr lang="en-US" sz="1700" dirty="0"/>
              <a:t>Generation of multiple higher performing features subsets for initialization of model optimization cluster</a:t>
            </a:r>
          </a:p>
          <a:p>
            <a:pPr lvl="2"/>
            <a:r>
              <a:rPr lang="en-US" sz="1700" dirty="0"/>
              <a:t>ACI employs multiple complex feature selection methods</a:t>
            </a:r>
          </a:p>
          <a:p>
            <a:pPr lvl="1"/>
            <a:r>
              <a:rPr lang="en-US" sz="1700" dirty="0"/>
              <a:t>Generation of optimum feature ranges</a:t>
            </a:r>
          </a:p>
          <a:p>
            <a:pPr lvl="2"/>
            <a:r>
              <a:rPr lang="en-US" sz="1700" dirty="0"/>
              <a:t>Automated via ML algorithm and heuristics</a:t>
            </a:r>
          </a:p>
          <a:p>
            <a:pPr lvl="1"/>
            <a:endParaRPr lang="en-US" sz="1700" dirty="0"/>
          </a:p>
          <a:p>
            <a:endParaRPr lang="en-US" sz="1900" dirty="0"/>
          </a:p>
          <a:p>
            <a:pPr lvl="2"/>
            <a:endParaRPr lang="en-US" dirty="0"/>
          </a:p>
          <a:p>
            <a:pPr marL="180000" lvl="1" indent="0">
              <a:buNone/>
            </a:pPr>
            <a:endParaRPr lang="en-US" altLang="en-US" dirty="0"/>
          </a:p>
          <a:p>
            <a:pPr lvl="1"/>
            <a:endParaRPr lang="en-US" altLang="en-US" dirty="0"/>
          </a:p>
        </p:txBody>
      </p:sp>
      <p:pic>
        <p:nvPicPr>
          <p:cNvPr id="9" name="Picture 8">
            <a:extLst>
              <a:ext uri="{FF2B5EF4-FFF2-40B4-BE49-F238E27FC236}">
                <a16:creationId xmlns:a16="http://schemas.microsoft.com/office/drawing/2014/main" id="{9A42EDD6-F857-4791-BC49-6C118B665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738" y="4861734"/>
            <a:ext cx="2088454" cy="1575950"/>
          </a:xfrm>
          <a:prstGeom prst="rect">
            <a:avLst/>
          </a:prstGeom>
          <a:ln>
            <a:solidFill>
              <a:schemeClr val="tx1"/>
            </a:solidFill>
          </a:ln>
        </p:spPr>
      </p:pic>
    </p:spTree>
    <p:extLst>
      <p:ext uri="{BB962C8B-B14F-4D97-AF65-F5344CB8AC3E}">
        <p14:creationId xmlns:p14="http://schemas.microsoft.com/office/powerpoint/2010/main" val="636426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4"/>
          </p:nvPr>
        </p:nvSpPr>
        <p:spPr/>
        <p:txBody>
          <a:bodyPr/>
          <a:lstStyle/>
          <a:p>
            <a:r>
              <a:rPr lang="en-US" dirty="0"/>
              <a:t>Utilized in multiple stages of model development</a:t>
            </a:r>
          </a:p>
        </p:txBody>
      </p:sp>
      <p:sp>
        <p:nvSpPr>
          <p:cNvPr id="7" name="Title 6"/>
          <p:cNvSpPr>
            <a:spLocks noGrp="1"/>
          </p:cNvSpPr>
          <p:nvPr>
            <p:ph type="title"/>
          </p:nvPr>
        </p:nvSpPr>
        <p:spPr/>
        <p:txBody>
          <a:bodyPr/>
          <a:lstStyle/>
          <a:p>
            <a:r>
              <a:rPr lang="en-US" altLang="en-US" dirty="0"/>
              <a:t>ACI’s Machine Learning Algorithms</a:t>
            </a:r>
            <a:endParaRPr lang="en-US" dirty="0"/>
          </a:p>
        </p:txBody>
      </p:sp>
      <p:sp>
        <p:nvSpPr>
          <p:cNvPr id="10" name="Content Placeholder 4">
            <a:extLst>
              <a:ext uri="{FF2B5EF4-FFF2-40B4-BE49-F238E27FC236}">
                <a16:creationId xmlns:a16="http://schemas.microsoft.com/office/drawing/2014/main" id="{BCF94D67-3762-4465-B20D-CD854B556AE2}"/>
              </a:ext>
            </a:extLst>
          </p:cNvPr>
          <p:cNvSpPr>
            <a:spLocks noGrp="1"/>
          </p:cNvSpPr>
          <p:nvPr>
            <p:ph idx="1"/>
          </p:nvPr>
        </p:nvSpPr>
        <p:spPr>
          <a:xfrm>
            <a:off x="456492" y="1626313"/>
            <a:ext cx="8280000" cy="4208400"/>
          </a:xfrm>
        </p:spPr>
        <p:txBody>
          <a:bodyPr>
            <a:normAutofit/>
          </a:bodyPr>
          <a:lstStyle/>
          <a:p>
            <a:r>
              <a:rPr lang="en-US" dirty="0"/>
              <a:t>Machine learning algorithms used in multiple model development processes and utilities</a:t>
            </a:r>
          </a:p>
          <a:p>
            <a:pPr lvl="1"/>
            <a:r>
              <a:rPr lang="en-US" dirty="0"/>
              <a:t>Features utilizing incidence tables – subset generated with ML algorithm</a:t>
            </a:r>
          </a:p>
          <a:p>
            <a:pPr lvl="1"/>
            <a:r>
              <a:rPr lang="en-US" dirty="0"/>
              <a:t>Feature range optimization</a:t>
            </a:r>
          </a:p>
          <a:p>
            <a:pPr lvl="1"/>
            <a:r>
              <a:rPr lang="en-US" dirty="0"/>
              <a:t>Feature selection</a:t>
            </a:r>
          </a:p>
          <a:p>
            <a:pPr lvl="1"/>
            <a:r>
              <a:rPr lang="en-US" dirty="0"/>
              <a:t>Iterative model optimization</a:t>
            </a:r>
          </a:p>
          <a:p>
            <a:pPr lvl="1"/>
            <a:r>
              <a:rPr lang="en-US" dirty="0"/>
              <a:t>Classification algorithm</a:t>
            </a:r>
          </a:p>
          <a:p>
            <a:pPr lvl="1"/>
            <a:endParaRPr lang="en-US" altLang="en-US" dirty="0"/>
          </a:p>
          <a:p>
            <a:r>
              <a:rPr lang="en-US" dirty="0"/>
              <a:t>Algorithms used for production scoring</a:t>
            </a:r>
          </a:p>
          <a:p>
            <a:pPr lvl="1"/>
            <a:r>
              <a:rPr lang="en-US" dirty="0"/>
              <a:t>Two – Primary algorithm is proprietary neural network</a:t>
            </a:r>
          </a:p>
          <a:p>
            <a:pPr lvl="1"/>
            <a:endParaRPr lang="en-US" altLang="en-US" dirty="0"/>
          </a:p>
        </p:txBody>
      </p:sp>
    </p:spTree>
    <p:extLst>
      <p:ext uri="{BB962C8B-B14F-4D97-AF65-F5344CB8AC3E}">
        <p14:creationId xmlns:p14="http://schemas.microsoft.com/office/powerpoint/2010/main" val="3985721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4"/>
          </p:nvPr>
        </p:nvSpPr>
        <p:spPr/>
        <p:txBody>
          <a:bodyPr/>
          <a:lstStyle/>
          <a:p>
            <a:endParaRPr lang="en-US" dirty="0"/>
          </a:p>
        </p:txBody>
      </p:sp>
      <p:sp>
        <p:nvSpPr>
          <p:cNvPr id="7" name="Title 6"/>
          <p:cNvSpPr>
            <a:spLocks noGrp="1"/>
          </p:cNvSpPr>
          <p:nvPr>
            <p:ph type="title"/>
          </p:nvPr>
        </p:nvSpPr>
        <p:spPr/>
        <p:txBody>
          <a:bodyPr/>
          <a:lstStyle/>
          <a:p>
            <a:r>
              <a:rPr lang="en-US" altLang="en-US" dirty="0"/>
              <a:t>ACI’s Machine Learning Algorithms</a:t>
            </a:r>
            <a:endParaRPr lang="en-US" dirty="0"/>
          </a:p>
        </p:txBody>
      </p:sp>
      <p:sp>
        <p:nvSpPr>
          <p:cNvPr id="4" name="Content Placeholder 4">
            <a:extLst>
              <a:ext uri="{FF2B5EF4-FFF2-40B4-BE49-F238E27FC236}">
                <a16:creationId xmlns:a16="http://schemas.microsoft.com/office/drawing/2014/main" id="{B2200248-33B3-49E7-8E34-03F38E4E3DC6}"/>
              </a:ext>
            </a:extLst>
          </p:cNvPr>
          <p:cNvSpPr>
            <a:spLocks noGrp="1"/>
          </p:cNvSpPr>
          <p:nvPr>
            <p:ph idx="1"/>
          </p:nvPr>
        </p:nvSpPr>
        <p:spPr>
          <a:xfrm>
            <a:off x="456492" y="1626313"/>
            <a:ext cx="8280000" cy="4208400"/>
          </a:xfrm>
        </p:spPr>
        <p:txBody>
          <a:bodyPr>
            <a:normAutofit/>
          </a:bodyPr>
          <a:lstStyle/>
          <a:p>
            <a:r>
              <a:rPr lang="en-US" dirty="0"/>
              <a:t>Next generation classification algorithms being productized</a:t>
            </a:r>
          </a:p>
          <a:p>
            <a:pPr lvl="1"/>
            <a:r>
              <a:rPr lang="en-US" dirty="0"/>
              <a:t>Currently completing NFR testing</a:t>
            </a:r>
          </a:p>
          <a:p>
            <a:pPr lvl="1"/>
            <a:r>
              <a:rPr lang="en-US" dirty="0"/>
              <a:t>Achieve higher model predictive performance than existing productized algorithms</a:t>
            </a:r>
          </a:p>
          <a:p>
            <a:pPr lvl="1"/>
            <a:r>
              <a:rPr lang="en-US" dirty="0"/>
              <a:t>Capable of representing thousands of features</a:t>
            </a:r>
          </a:p>
          <a:p>
            <a:pPr lvl="2"/>
            <a:r>
              <a:rPr lang="en-US" dirty="0"/>
              <a:t>Significantly more than existing productized algorithms</a:t>
            </a:r>
          </a:p>
          <a:p>
            <a:pPr lvl="1"/>
            <a:r>
              <a:rPr lang="en-US" dirty="0"/>
              <a:t>Require significant less time to achieve higher performance</a:t>
            </a:r>
          </a:p>
          <a:p>
            <a:pPr lvl="1"/>
            <a:r>
              <a:rPr lang="en-US" dirty="0"/>
              <a:t>Serve as both classifier and feature selection</a:t>
            </a:r>
          </a:p>
          <a:p>
            <a:pPr lvl="2"/>
            <a:r>
              <a:rPr lang="en-US" dirty="0"/>
              <a:t>Providing equally high dimension feature selection function</a:t>
            </a:r>
          </a:p>
          <a:p>
            <a:pPr lvl="1"/>
            <a:endParaRPr lang="en-US" altLang="en-US" dirty="0"/>
          </a:p>
          <a:p>
            <a:pPr lvl="1"/>
            <a:endParaRPr lang="en-US" altLang="en-US" dirty="0"/>
          </a:p>
        </p:txBody>
      </p:sp>
    </p:spTree>
    <p:extLst>
      <p:ext uri="{BB962C8B-B14F-4D97-AF65-F5344CB8AC3E}">
        <p14:creationId xmlns:p14="http://schemas.microsoft.com/office/powerpoint/2010/main" val="2186135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4"/>
          </p:nvPr>
        </p:nvSpPr>
        <p:spPr/>
        <p:txBody>
          <a:bodyPr/>
          <a:lstStyle/>
          <a:p>
            <a:endParaRPr lang="en-US"/>
          </a:p>
        </p:txBody>
      </p:sp>
      <p:sp>
        <p:nvSpPr>
          <p:cNvPr id="7" name="Title 6"/>
          <p:cNvSpPr>
            <a:spLocks noGrp="1"/>
          </p:cNvSpPr>
          <p:nvPr>
            <p:ph type="title"/>
          </p:nvPr>
        </p:nvSpPr>
        <p:spPr/>
        <p:txBody>
          <a:bodyPr/>
          <a:lstStyle/>
          <a:p>
            <a:r>
              <a:rPr lang="en-US" dirty="0">
                <a:solidFill>
                  <a:srgbClr val="0082C8"/>
                </a:solidFill>
              </a:rPr>
              <a:t>Cluster Optimization</a:t>
            </a:r>
          </a:p>
        </p:txBody>
      </p:sp>
      <p:sp>
        <p:nvSpPr>
          <p:cNvPr id="8" name="Content Placeholder 4"/>
          <p:cNvSpPr>
            <a:spLocks noGrp="1"/>
          </p:cNvSpPr>
          <p:nvPr>
            <p:ph idx="1"/>
          </p:nvPr>
        </p:nvSpPr>
        <p:spPr>
          <a:xfrm>
            <a:off x="891229" y="5041850"/>
            <a:ext cx="6472957" cy="1485058"/>
          </a:xfrm>
        </p:spPr>
        <p:txBody>
          <a:bodyPr>
            <a:normAutofit/>
          </a:bodyPr>
          <a:lstStyle/>
          <a:p>
            <a:r>
              <a:rPr lang="en-US" sz="1600" kern="0" dirty="0"/>
              <a:t>Customized form of distributed computing</a:t>
            </a:r>
            <a:endParaRPr lang="en-US" sz="1600" dirty="0"/>
          </a:p>
          <a:p>
            <a:pPr lvl="1"/>
            <a:r>
              <a:rPr lang="en-US" sz="1400" dirty="0"/>
              <a:t>Federated – Multiple nodes operate under central control</a:t>
            </a:r>
          </a:p>
          <a:p>
            <a:pPr lvl="1"/>
            <a:r>
              <a:rPr lang="en-US" sz="1400" dirty="0"/>
              <a:t>Parallel – Multiple processes execute simultaneously</a:t>
            </a:r>
          </a:p>
          <a:p>
            <a:pPr lvl="1"/>
            <a:r>
              <a:rPr lang="en-US" sz="1400" dirty="0"/>
              <a:t>Distributed – Across multiple core, servers</a:t>
            </a:r>
          </a:p>
          <a:p>
            <a:pPr lvl="1"/>
            <a:r>
              <a:rPr lang="en-US" sz="1400" dirty="0"/>
              <a:t>Recent update – Genetic algorithm-based feature optimization</a:t>
            </a:r>
          </a:p>
          <a:p>
            <a:pPr marL="360000" lvl="2" indent="0">
              <a:buNone/>
            </a:pPr>
            <a:endParaRPr lang="en-US" dirty="0"/>
          </a:p>
          <a:p>
            <a:pPr marL="180000" lvl="1" indent="0">
              <a:buNone/>
            </a:pPr>
            <a:endParaRPr lang="en-US" altLang="en-US" dirty="0"/>
          </a:p>
          <a:p>
            <a:pPr lvl="1"/>
            <a:endParaRPr lang="en-US" altLang="en-US" dirty="0"/>
          </a:p>
        </p:txBody>
      </p:sp>
      <p:sp>
        <p:nvSpPr>
          <p:cNvPr id="31" name="Rectangle 30"/>
          <p:cNvSpPr/>
          <p:nvPr/>
        </p:nvSpPr>
        <p:spPr bwMode="auto">
          <a:xfrm>
            <a:off x="484707" y="2493492"/>
            <a:ext cx="7083425" cy="245586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32" name="Text Box 11"/>
          <p:cNvSpPr txBox="1">
            <a:spLocks noChangeArrowheads="1"/>
          </p:cNvSpPr>
          <p:nvPr/>
        </p:nvSpPr>
        <p:spPr bwMode="auto">
          <a:xfrm>
            <a:off x="470449" y="4415954"/>
            <a:ext cx="2743200" cy="523220"/>
          </a:xfrm>
          <a:prstGeom prst="rect">
            <a:avLst/>
          </a:prstGeom>
          <a:noFill/>
          <a:ln w="12700">
            <a:noFill/>
            <a:miter lim="800000"/>
            <a:headEnd type="none" w="sm" len="sm"/>
            <a:tailEnd type="none" w="sm" len="sm"/>
          </a:ln>
        </p:spPr>
        <p:txBody>
          <a:bodyPr>
            <a:spAutoFit/>
          </a:bodyPr>
          <a:lstStyle/>
          <a:p>
            <a:pPr algn="ctr">
              <a:spcBef>
                <a:spcPct val="50000"/>
              </a:spcBef>
            </a:pPr>
            <a:r>
              <a:rPr lang="en-US" sz="1400" b="1" dirty="0">
                <a:solidFill>
                  <a:srgbClr val="000000"/>
                </a:solidFill>
              </a:rPr>
              <a:t>Automated Model Train / Valid Hyper-</a:t>
            </a:r>
            <a:r>
              <a:rPr lang="en-US" sz="1400" b="1" dirty="0" err="1">
                <a:solidFill>
                  <a:srgbClr val="000000"/>
                </a:solidFill>
              </a:rPr>
              <a:t>param</a:t>
            </a:r>
            <a:r>
              <a:rPr lang="en-US" sz="1400" b="1" dirty="0">
                <a:solidFill>
                  <a:srgbClr val="000000"/>
                </a:solidFill>
              </a:rPr>
              <a:t> tuning</a:t>
            </a:r>
          </a:p>
        </p:txBody>
      </p:sp>
      <p:sp>
        <p:nvSpPr>
          <p:cNvPr id="33" name="Text Box 15"/>
          <p:cNvSpPr txBox="1">
            <a:spLocks noChangeArrowheads="1"/>
          </p:cNvSpPr>
          <p:nvPr/>
        </p:nvSpPr>
        <p:spPr bwMode="auto">
          <a:xfrm>
            <a:off x="405332" y="3526954"/>
            <a:ext cx="1636713" cy="523875"/>
          </a:xfrm>
          <a:prstGeom prst="rect">
            <a:avLst/>
          </a:prstGeom>
          <a:noFill/>
          <a:ln w="12700">
            <a:noFill/>
            <a:miter lim="800000"/>
            <a:headEnd type="none" w="sm" len="sm"/>
            <a:tailEnd type="none" w="sm" len="sm"/>
          </a:ln>
        </p:spPr>
        <p:txBody>
          <a:bodyPr>
            <a:spAutoFit/>
          </a:bodyPr>
          <a:lstStyle/>
          <a:p>
            <a:pPr algn="ctr">
              <a:spcBef>
                <a:spcPct val="50000"/>
              </a:spcBef>
            </a:pPr>
            <a:r>
              <a:rPr lang="en-US" sz="1400" b="1"/>
              <a:t>Training and Testing Data</a:t>
            </a:r>
          </a:p>
        </p:txBody>
      </p:sp>
      <p:sp>
        <p:nvSpPr>
          <p:cNvPr id="34" name="Text Box 22"/>
          <p:cNvSpPr txBox="1">
            <a:spLocks noChangeArrowheads="1"/>
          </p:cNvSpPr>
          <p:nvPr/>
        </p:nvSpPr>
        <p:spPr bwMode="auto">
          <a:xfrm>
            <a:off x="252931" y="2147143"/>
            <a:ext cx="6397625" cy="338554"/>
          </a:xfrm>
          <a:prstGeom prst="rect">
            <a:avLst/>
          </a:prstGeom>
          <a:noFill/>
          <a:ln w="12700">
            <a:noFill/>
            <a:miter lim="800000"/>
            <a:headEnd type="none" w="sm" len="sm"/>
            <a:tailEnd type="none" w="sm" len="sm"/>
          </a:ln>
        </p:spPr>
        <p:txBody>
          <a:bodyPr wrap="square">
            <a:spAutoFit/>
          </a:bodyPr>
          <a:lstStyle/>
          <a:p>
            <a:pPr algn="ctr">
              <a:spcBef>
                <a:spcPct val="50000"/>
              </a:spcBef>
            </a:pPr>
            <a:r>
              <a:rPr lang="en-US" sz="1600" b="1" dirty="0">
                <a:solidFill>
                  <a:srgbClr val="000000"/>
                </a:solidFill>
              </a:rPr>
              <a:t>Model Optimization Cluster – Combinatorial Genetic Algorithm</a:t>
            </a:r>
          </a:p>
        </p:txBody>
      </p:sp>
      <p:grpSp>
        <p:nvGrpSpPr>
          <p:cNvPr id="35" name="Group 18"/>
          <p:cNvGrpSpPr>
            <a:grpSpLocks/>
          </p:cNvGrpSpPr>
          <p:nvPr/>
        </p:nvGrpSpPr>
        <p:grpSpPr bwMode="auto">
          <a:xfrm>
            <a:off x="2691332" y="2817342"/>
            <a:ext cx="1825625" cy="1160462"/>
            <a:chOff x="6781800" y="1413368"/>
            <a:chExt cx="1825626" cy="1160722"/>
          </a:xfrm>
        </p:grpSpPr>
        <p:pic>
          <p:nvPicPr>
            <p:cNvPr id="36" name="Picture 17"/>
            <p:cNvPicPr>
              <a:picLocks noChangeAspect="1" noChangeArrowheads="1"/>
            </p:cNvPicPr>
            <p:nvPr/>
          </p:nvPicPr>
          <p:blipFill>
            <a:blip r:embed="rId2" cstate="print"/>
            <a:srcRect/>
            <a:stretch>
              <a:fillRect/>
            </a:stretch>
          </p:blipFill>
          <p:spPr bwMode="auto">
            <a:xfrm>
              <a:off x="7696200" y="2097495"/>
              <a:ext cx="911226" cy="476595"/>
            </a:xfrm>
            <a:prstGeom prst="rect">
              <a:avLst/>
            </a:prstGeom>
            <a:noFill/>
            <a:ln w="9525">
              <a:solidFill>
                <a:schemeClr val="tx1"/>
              </a:solidFill>
              <a:miter lim="800000"/>
              <a:headEnd/>
              <a:tailEnd/>
            </a:ln>
          </p:spPr>
        </p:pic>
        <p:pic>
          <p:nvPicPr>
            <p:cNvPr id="39" name="Picture 20" descr="gears5"/>
            <p:cNvPicPr>
              <a:picLocks noChangeAspect="1" noChangeArrowheads="1"/>
            </p:cNvPicPr>
            <p:nvPr/>
          </p:nvPicPr>
          <p:blipFill>
            <a:blip r:embed="rId3" cstate="print"/>
            <a:srcRect/>
            <a:stretch>
              <a:fillRect/>
            </a:stretch>
          </p:blipFill>
          <p:spPr bwMode="auto">
            <a:xfrm>
              <a:off x="6781800" y="1600200"/>
              <a:ext cx="848174" cy="649873"/>
            </a:xfrm>
            <a:prstGeom prst="rect">
              <a:avLst/>
            </a:prstGeom>
            <a:noFill/>
            <a:ln w="9525">
              <a:noFill/>
              <a:miter lim="800000"/>
              <a:headEnd/>
              <a:tailEnd/>
            </a:ln>
          </p:spPr>
        </p:pic>
        <p:pic>
          <p:nvPicPr>
            <p:cNvPr id="38" name="Picture 23" descr="NN5"/>
            <p:cNvPicPr>
              <a:picLocks noChangeAspect="1" noChangeArrowheads="1"/>
            </p:cNvPicPr>
            <p:nvPr/>
          </p:nvPicPr>
          <p:blipFill>
            <a:blip r:embed="rId4" cstate="print"/>
            <a:srcRect/>
            <a:stretch>
              <a:fillRect/>
            </a:stretch>
          </p:blipFill>
          <p:spPr bwMode="auto">
            <a:xfrm>
              <a:off x="7696200" y="1413368"/>
              <a:ext cx="838200" cy="567832"/>
            </a:xfrm>
            <a:prstGeom prst="rect">
              <a:avLst/>
            </a:prstGeom>
            <a:noFill/>
            <a:ln w="9525">
              <a:solidFill>
                <a:srgbClr val="000000"/>
              </a:solidFill>
              <a:miter lim="800000"/>
              <a:headEnd/>
              <a:tailEnd/>
            </a:ln>
          </p:spPr>
        </p:pic>
      </p:grpSp>
      <p:pic>
        <p:nvPicPr>
          <p:cNvPr id="41" name="Picture 17"/>
          <p:cNvPicPr>
            <a:picLocks noChangeAspect="1" noChangeArrowheads="1"/>
          </p:cNvPicPr>
          <p:nvPr/>
        </p:nvPicPr>
        <p:blipFill>
          <a:blip r:embed="rId2" cstate="print"/>
          <a:srcRect/>
          <a:stretch>
            <a:fillRect/>
          </a:stretch>
        </p:blipFill>
        <p:spPr bwMode="auto">
          <a:xfrm>
            <a:off x="5739332" y="3526954"/>
            <a:ext cx="911225" cy="476250"/>
          </a:xfrm>
          <a:prstGeom prst="rect">
            <a:avLst/>
          </a:prstGeom>
          <a:noFill/>
          <a:ln w="9525">
            <a:solidFill>
              <a:schemeClr val="tx1"/>
            </a:solidFill>
            <a:miter lim="800000"/>
            <a:headEnd/>
            <a:tailEnd/>
          </a:ln>
        </p:spPr>
      </p:pic>
      <p:pic>
        <p:nvPicPr>
          <p:cNvPr id="43" name="Picture 20" descr="gears5"/>
          <p:cNvPicPr>
            <a:picLocks noChangeAspect="1" noChangeArrowheads="1"/>
          </p:cNvPicPr>
          <p:nvPr/>
        </p:nvPicPr>
        <p:blipFill>
          <a:blip r:embed="rId3" cstate="print"/>
          <a:srcRect/>
          <a:stretch>
            <a:fillRect/>
          </a:stretch>
        </p:blipFill>
        <p:spPr bwMode="auto">
          <a:xfrm>
            <a:off x="4824932" y="3006254"/>
            <a:ext cx="847725" cy="647700"/>
          </a:xfrm>
          <a:prstGeom prst="rect">
            <a:avLst/>
          </a:prstGeom>
          <a:noFill/>
          <a:ln w="9525">
            <a:noFill/>
            <a:miter lim="800000"/>
            <a:headEnd/>
            <a:tailEnd/>
          </a:ln>
        </p:spPr>
      </p:pic>
      <p:pic>
        <p:nvPicPr>
          <p:cNvPr id="45" name="Picture 23" descr="NN5"/>
          <p:cNvPicPr>
            <a:picLocks noChangeAspect="1" noChangeArrowheads="1"/>
          </p:cNvPicPr>
          <p:nvPr/>
        </p:nvPicPr>
        <p:blipFill>
          <a:blip r:embed="rId4" cstate="print"/>
          <a:srcRect/>
          <a:stretch>
            <a:fillRect/>
          </a:stretch>
        </p:blipFill>
        <p:spPr bwMode="auto">
          <a:xfrm>
            <a:off x="5739332" y="2818929"/>
            <a:ext cx="838200" cy="566738"/>
          </a:xfrm>
          <a:prstGeom prst="rect">
            <a:avLst/>
          </a:prstGeom>
          <a:noFill/>
          <a:ln w="9525">
            <a:solidFill>
              <a:srgbClr val="000000"/>
            </a:solidFill>
            <a:miter lim="800000"/>
            <a:headEnd/>
            <a:tailEnd/>
          </a:ln>
        </p:spPr>
      </p:pic>
      <p:sp>
        <p:nvSpPr>
          <p:cNvPr id="46" name="Curved Up Arrow 45"/>
          <p:cNvSpPr/>
          <p:nvPr/>
        </p:nvSpPr>
        <p:spPr bwMode="auto">
          <a:xfrm>
            <a:off x="3758132" y="4111154"/>
            <a:ext cx="2779713" cy="762000"/>
          </a:xfrm>
          <a:prstGeom prst="curvedUpArrow">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47" name="Text Box 15"/>
          <p:cNvSpPr txBox="1">
            <a:spLocks noChangeArrowheads="1"/>
          </p:cNvSpPr>
          <p:nvPr/>
        </p:nvSpPr>
        <p:spPr bwMode="auto">
          <a:xfrm>
            <a:off x="6348932" y="2982442"/>
            <a:ext cx="1295400" cy="430212"/>
          </a:xfrm>
          <a:prstGeom prst="rect">
            <a:avLst/>
          </a:prstGeom>
          <a:noFill/>
          <a:ln w="12700">
            <a:noFill/>
            <a:miter lim="800000"/>
            <a:headEnd type="none" w="sm" len="sm"/>
            <a:tailEnd type="none" w="sm" len="sm"/>
          </a:ln>
        </p:spPr>
        <p:txBody>
          <a:bodyPr>
            <a:spAutoFit/>
          </a:bodyPr>
          <a:lstStyle/>
          <a:p>
            <a:pPr algn="ctr">
              <a:spcBef>
                <a:spcPct val="50000"/>
              </a:spcBef>
            </a:pPr>
            <a:r>
              <a:rPr lang="en-US" sz="2200" b="1">
                <a:solidFill>
                  <a:srgbClr val="000000"/>
                </a:solidFill>
              </a:rPr>
              <a:t>.  .  .</a:t>
            </a:r>
          </a:p>
        </p:txBody>
      </p:sp>
      <p:pic>
        <p:nvPicPr>
          <p:cNvPr id="48" name="Picture 9" descr="DataFile2"/>
          <p:cNvPicPr>
            <a:picLocks noChangeAspect="1" noChangeArrowheads="1"/>
          </p:cNvPicPr>
          <p:nvPr/>
        </p:nvPicPr>
        <p:blipFill>
          <a:blip r:embed="rId5" cstate="print"/>
          <a:srcRect/>
          <a:stretch>
            <a:fillRect/>
          </a:stretch>
        </p:blipFill>
        <p:spPr bwMode="auto">
          <a:xfrm>
            <a:off x="673620" y="2666529"/>
            <a:ext cx="1103312" cy="879475"/>
          </a:xfrm>
          <a:prstGeom prst="rect">
            <a:avLst/>
          </a:prstGeom>
          <a:solidFill>
            <a:schemeClr val="bg1"/>
          </a:solidFill>
          <a:ln w="9525">
            <a:solidFill>
              <a:schemeClr val="tx1"/>
            </a:solidFill>
            <a:miter lim="800000"/>
            <a:headEnd/>
            <a:tailEnd/>
          </a:ln>
        </p:spPr>
      </p:pic>
      <p:sp>
        <p:nvSpPr>
          <p:cNvPr id="49" name="Striped Right Arrow 48"/>
          <p:cNvSpPr/>
          <p:nvPr/>
        </p:nvSpPr>
        <p:spPr bwMode="auto">
          <a:xfrm>
            <a:off x="2005532" y="2817342"/>
            <a:ext cx="533400" cy="687387"/>
          </a:xfrm>
          <a:prstGeom prst="stripedRightArrow">
            <a:avLst/>
          </a:prstGeom>
          <a:solidFill>
            <a:schemeClr val="bg1"/>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50" name="Text Box 1028"/>
          <p:cNvSpPr txBox="1">
            <a:spLocks noChangeArrowheads="1"/>
          </p:cNvSpPr>
          <p:nvPr/>
        </p:nvSpPr>
        <p:spPr bwMode="auto">
          <a:xfrm>
            <a:off x="322279" y="1507667"/>
            <a:ext cx="4733815" cy="369332"/>
          </a:xfrm>
          <a:prstGeom prst="rect">
            <a:avLst/>
          </a:prstGeom>
          <a:gradFill rotWithShape="0">
            <a:gsLst>
              <a:gs pos="0">
                <a:schemeClr val="bg1">
                  <a:lumMod val="95000"/>
                </a:schemeClr>
              </a:gs>
              <a:gs pos="100000">
                <a:schemeClr val="bg1">
                  <a:lumMod val="95000"/>
                </a:schemeClr>
              </a:gs>
            </a:gsLst>
            <a:lin ang="5400000" scaled="1"/>
          </a:gradFill>
          <a:ln w="12700">
            <a:solidFill>
              <a:srgbClr val="000000"/>
            </a:solidFill>
            <a:miter lim="800000"/>
            <a:headEnd type="none" w="sm" len="sm"/>
            <a:tailEnd type="none" w="sm" len="sm"/>
          </a:ln>
          <a:effectLst>
            <a:outerShdw dist="107763" dir="2700000" algn="ctr" rotWithShape="0">
              <a:srgbClr val="000000"/>
            </a:outerShdw>
          </a:effectLst>
        </p:spPr>
        <p:txBody>
          <a:bodyPr wrap="square">
            <a:spAutoFit/>
          </a:bodyPr>
          <a:lstStyle/>
          <a:p>
            <a:pPr>
              <a:spcBef>
                <a:spcPct val="50000"/>
              </a:spcBef>
              <a:defRPr/>
            </a:pPr>
            <a:r>
              <a:rPr lang="en-US" dirty="0">
                <a:solidFill>
                  <a:schemeClr val="tx1">
                    <a:lumMod val="60000"/>
                    <a:lumOff val="40000"/>
                  </a:schemeClr>
                </a:solidFill>
                <a:effectLst>
                  <a:outerShdw blurRad="38100" dist="38100" dir="2700000" algn="tl">
                    <a:srgbClr val="000000"/>
                  </a:outerShdw>
                </a:effectLst>
              </a:rPr>
              <a:t>Optimized search of model parameter space</a:t>
            </a:r>
          </a:p>
        </p:txBody>
      </p:sp>
      <p:sp>
        <p:nvSpPr>
          <p:cNvPr id="25" name="Text Box 8"/>
          <p:cNvSpPr txBox="1">
            <a:spLocks noChangeArrowheads="1"/>
          </p:cNvSpPr>
          <p:nvPr/>
        </p:nvSpPr>
        <p:spPr bwMode="auto">
          <a:xfrm>
            <a:off x="2711676" y="3146946"/>
            <a:ext cx="756395" cy="307777"/>
          </a:xfrm>
          <a:prstGeom prst="rect">
            <a:avLst/>
          </a:prstGeom>
          <a:noFill/>
          <a:ln w="12700">
            <a:noFill/>
            <a:miter lim="800000"/>
            <a:headEnd type="none" w="sm" len="sm"/>
            <a:tailEnd type="none" w="sm" len="sm"/>
          </a:ln>
          <a:effectLst/>
        </p:spPr>
        <p:txBody>
          <a:bodyPr wrap="square">
            <a:spAutoFit/>
          </a:bodyPr>
          <a:lstStyle/>
          <a:p>
            <a:pPr algn="ctr">
              <a:spcBef>
                <a:spcPct val="50000"/>
              </a:spcBef>
              <a:defRPr/>
            </a:pPr>
            <a:r>
              <a:rPr lang="en-US" sz="1400" b="1" dirty="0">
                <a:solidFill>
                  <a:schemeClr val="bg1"/>
                </a:solidFill>
                <a:effectLst>
                  <a:outerShdw blurRad="38100" dist="38100" dir="2700000" algn="tl">
                    <a:srgbClr val="C0C0C0"/>
                  </a:outerShdw>
                </a:effectLst>
              </a:rPr>
              <a:t>PSE 1</a:t>
            </a:r>
          </a:p>
        </p:txBody>
      </p:sp>
      <p:sp>
        <p:nvSpPr>
          <p:cNvPr id="26" name="Text Box 8"/>
          <p:cNvSpPr txBox="1">
            <a:spLocks noChangeArrowheads="1"/>
          </p:cNvSpPr>
          <p:nvPr/>
        </p:nvSpPr>
        <p:spPr bwMode="auto">
          <a:xfrm>
            <a:off x="4875441" y="3152719"/>
            <a:ext cx="756395" cy="307777"/>
          </a:xfrm>
          <a:prstGeom prst="rect">
            <a:avLst/>
          </a:prstGeom>
          <a:noFill/>
          <a:ln w="12700">
            <a:noFill/>
            <a:miter lim="800000"/>
            <a:headEnd type="none" w="sm" len="sm"/>
            <a:tailEnd type="none" w="sm" len="sm"/>
          </a:ln>
          <a:effectLst/>
        </p:spPr>
        <p:txBody>
          <a:bodyPr wrap="square">
            <a:spAutoFit/>
          </a:bodyPr>
          <a:lstStyle/>
          <a:p>
            <a:pPr algn="ctr">
              <a:spcBef>
                <a:spcPct val="50000"/>
              </a:spcBef>
              <a:defRPr/>
            </a:pPr>
            <a:r>
              <a:rPr lang="en-US" sz="1400" b="1" dirty="0">
                <a:solidFill>
                  <a:schemeClr val="bg1"/>
                </a:solidFill>
                <a:effectLst>
                  <a:outerShdw blurRad="38100" dist="38100" dir="2700000" algn="tl">
                    <a:srgbClr val="C0C0C0"/>
                  </a:outerShdw>
                </a:effectLst>
              </a:rPr>
              <a:t>PSE 2</a:t>
            </a:r>
          </a:p>
        </p:txBody>
      </p:sp>
    </p:spTree>
    <p:extLst>
      <p:ext uri="{BB962C8B-B14F-4D97-AF65-F5344CB8AC3E}">
        <p14:creationId xmlns:p14="http://schemas.microsoft.com/office/powerpoint/2010/main" val="1792808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27</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4" name="Subtitle 3"/>
          <p:cNvSpPr>
            <a:spLocks noGrp="1"/>
          </p:cNvSpPr>
          <p:nvPr>
            <p:ph type="subTitle" idx="1"/>
          </p:nvPr>
        </p:nvSpPr>
        <p:spPr/>
        <p:txBody>
          <a:bodyPr/>
          <a:lstStyle/>
          <a:p>
            <a:endParaRPr lang="en-US"/>
          </a:p>
        </p:txBody>
      </p:sp>
      <p:sp>
        <p:nvSpPr>
          <p:cNvPr id="5" name="Title 4"/>
          <p:cNvSpPr>
            <a:spLocks noGrp="1"/>
          </p:cNvSpPr>
          <p:nvPr>
            <p:ph type="ctrTitle"/>
          </p:nvPr>
        </p:nvSpPr>
        <p:spPr>
          <a:xfrm>
            <a:off x="198408" y="1746608"/>
            <a:ext cx="8229600" cy="2753392"/>
          </a:xfrm>
        </p:spPr>
        <p:txBody>
          <a:bodyPr/>
          <a:lstStyle/>
          <a:p>
            <a:r>
              <a:rPr lang="en-US" dirty="0"/>
              <a:t>Sample Predictive Performance</a:t>
            </a:r>
            <a:br>
              <a:rPr lang="en-US" dirty="0"/>
            </a:br>
            <a:endParaRPr lang="en-US" dirty="0"/>
          </a:p>
        </p:txBody>
      </p:sp>
    </p:spTree>
    <p:extLst>
      <p:ext uri="{BB962C8B-B14F-4D97-AF65-F5344CB8AC3E}">
        <p14:creationId xmlns:p14="http://schemas.microsoft.com/office/powerpoint/2010/main" val="1808113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28</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5" name="Content Placeholder 4"/>
          <p:cNvSpPr>
            <a:spLocks noGrp="1"/>
          </p:cNvSpPr>
          <p:nvPr>
            <p:ph idx="1"/>
          </p:nvPr>
        </p:nvSpPr>
        <p:spPr>
          <a:xfrm>
            <a:off x="1115122" y="1394032"/>
            <a:ext cx="7596878" cy="4208400"/>
          </a:xfrm>
        </p:spPr>
        <p:txBody>
          <a:bodyPr/>
          <a:lstStyle/>
          <a:p>
            <a:r>
              <a:rPr lang="en-US" b="1" dirty="0"/>
              <a:t>Mid-tier US domestic issuer</a:t>
            </a:r>
            <a:endParaRPr lang="en-GB" b="1" dirty="0"/>
          </a:p>
          <a:p>
            <a:pPr lvl="1"/>
            <a:endParaRPr lang="en-US" dirty="0"/>
          </a:p>
          <a:p>
            <a:r>
              <a:rPr lang="en-GB" b="1" dirty="0"/>
              <a:t>Credit portfolio</a:t>
            </a:r>
          </a:p>
          <a:p>
            <a:pPr lvl="1"/>
            <a:r>
              <a:rPr lang="en-GB" dirty="0"/>
              <a:t>Includes small percent of commercial cards</a:t>
            </a:r>
          </a:p>
          <a:p>
            <a:pPr lvl="1"/>
            <a:endParaRPr lang="en-US" dirty="0"/>
          </a:p>
          <a:p>
            <a:r>
              <a:rPr lang="en-GB" b="1" dirty="0"/>
              <a:t>Model optimized for detection of</a:t>
            </a:r>
          </a:p>
          <a:p>
            <a:pPr lvl="1"/>
            <a:r>
              <a:rPr lang="en-GB" dirty="0"/>
              <a:t>Approved and declined</a:t>
            </a:r>
          </a:p>
          <a:p>
            <a:pPr lvl="1"/>
            <a:r>
              <a:rPr lang="en-GB" dirty="0"/>
              <a:t>Card present and card not present</a:t>
            </a:r>
          </a:p>
          <a:p>
            <a:pPr lvl="1"/>
            <a:r>
              <a:rPr lang="en-GB" dirty="0"/>
              <a:t>Primary performance metric </a:t>
            </a:r>
          </a:p>
          <a:p>
            <a:pPr lvl="2"/>
            <a:r>
              <a:rPr lang="en-GB" dirty="0"/>
              <a:t>Percent fraud transactions detected versus daily alert volume</a:t>
            </a:r>
          </a:p>
          <a:p>
            <a:endParaRPr lang="en-US" dirty="0"/>
          </a:p>
          <a:p>
            <a:endParaRPr lang="en-US" dirty="0"/>
          </a:p>
        </p:txBody>
      </p:sp>
      <p:sp>
        <p:nvSpPr>
          <p:cNvPr id="7" name="Title 6"/>
          <p:cNvSpPr>
            <a:spLocks noGrp="1"/>
          </p:cNvSpPr>
          <p:nvPr>
            <p:ph type="title"/>
          </p:nvPr>
        </p:nvSpPr>
        <p:spPr/>
        <p:txBody>
          <a:bodyPr/>
          <a:lstStyle/>
          <a:p>
            <a:r>
              <a:rPr lang="en-US" dirty="0"/>
              <a:t>Dataset</a:t>
            </a:r>
          </a:p>
        </p:txBody>
      </p:sp>
      <p:grpSp>
        <p:nvGrpSpPr>
          <p:cNvPr id="6" name="Group 5"/>
          <p:cNvGrpSpPr>
            <a:grpSpLocks/>
          </p:cNvGrpSpPr>
          <p:nvPr/>
        </p:nvGrpSpPr>
        <p:grpSpPr bwMode="auto">
          <a:xfrm>
            <a:off x="462956" y="1310820"/>
            <a:ext cx="525463" cy="525462"/>
            <a:chOff x="3100" y="1285"/>
            <a:chExt cx="331" cy="331"/>
          </a:xfrm>
          <a:solidFill>
            <a:schemeClr val="accent1"/>
          </a:solidFill>
        </p:grpSpPr>
        <p:sp>
          <p:nvSpPr>
            <p:cNvPr id="8" name="Freeform 7"/>
            <p:cNvSpPr>
              <a:spLocks noChangeArrowheads="1"/>
            </p:cNvSpPr>
            <p:nvPr/>
          </p:nvSpPr>
          <p:spPr bwMode="auto">
            <a:xfrm>
              <a:off x="3100" y="1285"/>
              <a:ext cx="331" cy="331"/>
            </a:xfrm>
            <a:custGeom>
              <a:avLst/>
              <a:gdLst>
                <a:gd name="T0" fmla="*/ 1356 w 1464"/>
                <a:gd name="T1" fmla="*/ 86 h 1464"/>
                <a:gd name="T2" fmla="*/ 1356 w 1464"/>
                <a:gd name="T3" fmla="*/ 86 h 1464"/>
                <a:gd name="T4" fmla="*/ 1313 w 1464"/>
                <a:gd name="T5" fmla="*/ 11 h 1464"/>
                <a:gd name="T6" fmla="*/ 194 w 1464"/>
                <a:gd name="T7" fmla="*/ 0 h 1464"/>
                <a:gd name="T8" fmla="*/ 150 w 1464"/>
                <a:gd name="T9" fmla="*/ 11 h 1464"/>
                <a:gd name="T10" fmla="*/ 107 w 1464"/>
                <a:gd name="T11" fmla="*/ 86 h 1464"/>
                <a:gd name="T12" fmla="*/ 0 w 1464"/>
                <a:gd name="T13" fmla="*/ 1334 h 1464"/>
                <a:gd name="T14" fmla="*/ 774 w 1464"/>
                <a:gd name="T15" fmla="*/ 1463 h 1464"/>
                <a:gd name="T16" fmla="*/ 968 w 1464"/>
                <a:gd name="T17" fmla="*/ 968 h 1464"/>
                <a:gd name="T18" fmla="*/ 1463 w 1464"/>
                <a:gd name="T19" fmla="*/ 1463 h 1464"/>
                <a:gd name="T20" fmla="*/ 1356 w 1464"/>
                <a:gd name="T21" fmla="*/ 1334 h 1464"/>
                <a:gd name="T22" fmla="*/ 215 w 1464"/>
                <a:gd name="T23" fmla="*/ 1291 h 1464"/>
                <a:gd name="T24" fmla="*/ 409 w 1464"/>
                <a:gd name="T25" fmla="*/ 968 h 1464"/>
                <a:gd name="T26" fmla="*/ 409 w 1464"/>
                <a:gd name="T27" fmla="*/ 860 h 1464"/>
                <a:gd name="T28" fmla="*/ 215 w 1464"/>
                <a:gd name="T29" fmla="*/ 538 h 1464"/>
                <a:gd name="T30" fmla="*/ 409 w 1464"/>
                <a:gd name="T31" fmla="*/ 860 h 1464"/>
                <a:gd name="T32" fmla="*/ 215 w 1464"/>
                <a:gd name="T33" fmla="*/ 430 h 1464"/>
                <a:gd name="T34" fmla="*/ 409 w 1464"/>
                <a:gd name="T35" fmla="*/ 107 h 1464"/>
                <a:gd name="T36" fmla="*/ 689 w 1464"/>
                <a:gd name="T37" fmla="*/ 1291 h 1464"/>
                <a:gd name="T38" fmla="*/ 495 w 1464"/>
                <a:gd name="T39" fmla="*/ 968 h 1464"/>
                <a:gd name="T40" fmla="*/ 689 w 1464"/>
                <a:gd name="T41" fmla="*/ 1291 h 1464"/>
                <a:gd name="T42" fmla="*/ 495 w 1464"/>
                <a:gd name="T43" fmla="*/ 860 h 1464"/>
                <a:gd name="T44" fmla="*/ 689 w 1464"/>
                <a:gd name="T45" fmla="*/ 538 h 1464"/>
                <a:gd name="T46" fmla="*/ 689 w 1464"/>
                <a:gd name="T47" fmla="*/ 430 h 1464"/>
                <a:gd name="T48" fmla="*/ 495 w 1464"/>
                <a:gd name="T49" fmla="*/ 107 h 1464"/>
                <a:gd name="T50" fmla="*/ 689 w 1464"/>
                <a:gd name="T51" fmla="*/ 430 h 1464"/>
                <a:gd name="T52" fmla="*/ 774 w 1464"/>
                <a:gd name="T53" fmla="*/ 860 h 1464"/>
                <a:gd name="T54" fmla="*/ 968 w 1464"/>
                <a:gd name="T55" fmla="*/ 538 h 1464"/>
                <a:gd name="T56" fmla="*/ 968 w 1464"/>
                <a:gd name="T57" fmla="*/ 430 h 1464"/>
                <a:gd name="T58" fmla="*/ 774 w 1464"/>
                <a:gd name="T59" fmla="*/ 107 h 1464"/>
                <a:gd name="T60" fmla="*/ 968 w 1464"/>
                <a:gd name="T61" fmla="*/ 430 h 1464"/>
                <a:gd name="T62" fmla="*/ 1054 w 1464"/>
                <a:gd name="T63" fmla="*/ 1291 h 1464"/>
                <a:gd name="T64" fmla="*/ 1248 w 1464"/>
                <a:gd name="T65" fmla="*/ 968 h 1464"/>
                <a:gd name="T66" fmla="*/ 1248 w 1464"/>
                <a:gd name="T67" fmla="*/ 860 h 1464"/>
                <a:gd name="T68" fmla="*/ 1054 w 1464"/>
                <a:gd name="T69" fmla="*/ 538 h 1464"/>
                <a:gd name="T70" fmla="*/ 1248 w 1464"/>
                <a:gd name="T71" fmla="*/ 860 h 1464"/>
                <a:gd name="T72" fmla="*/ 1054 w 1464"/>
                <a:gd name="T73" fmla="*/ 430 h 1464"/>
                <a:gd name="T74" fmla="*/ 1248 w 1464"/>
                <a:gd name="T75" fmla="*/ 107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464">
                  <a:moveTo>
                    <a:pt x="1356" y="1334"/>
                  </a:moveTo>
                  <a:cubicBezTo>
                    <a:pt x="1356" y="918"/>
                    <a:pt x="1356" y="502"/>
                    <a:pt x="1356" y="86"/>
                  </a:cubicBezTo>
                  <a:lnTo>
                    <a:pt x="1356" y="86"/>
                  </a:lnTo>
                  <a:lnTo>
                    <a:pt x="1356" y="86"/>
                  </a:lnTo>
                  <a:cubicBezTo>
                    <a:pt x="1356" y="70"/>
                    <a:pt x="1352" y="57"/>
                    <a:pt x="1344" y="43"/>
                  </a:cubicBezTo>
                  <a:cubicBezTo>
                    <a:pt x="1336" y="29"/>
                    <a:pt x="1327" y="19"/>
                    <a:pt x="1313" y="11"/>
                  </a:cubicBezTo>
                  <a:cubicBezTo>
                    <a:pt x="1300" y="3"/>
                    <a:pt x="1285" y="0"/>
                    <a:pt x="1269" y="0"/>
                  </a:cubicBezTo>
                  <a:cubicBezTo>
                    <a:pt x="911" y="0"/>
                    <a:pt x="552" y="0"/>
                    <a:pt x="194" y="0"/>
                  </a:cubicBezTo>
                  <a:lnTo>
                    <a:pt x="194" y="0"/>
                  </a:lnTo>
                  <a:cubicBezTo>
                    <a:pt x="178" y="0"/>
                    <a:pt x="163" y="3"/>
                    <a:pt x="150" y="11"/>
                  </a:cubicBezTo>
                  <a:cubicBezTo>
                    <a:pt x="136" y="19"/>
                    <a:pt x="127" y="29"/>
                    <a:pt x="119" y="43"/>
                  </a:cubicBezTo>
                  <a:cubicBezTo>
                    <a:pt x="111" y="57"/>
                    <a:pt x="107" y="70"/>
                    <a:pt x="107" y="86"/>
                  </a:cubicBezTo>
                  <a:cubicBezTo>
                    <a:pt x="107" y="502"/>
                    <a:pt x="107" y="918"/>
                    <a:pt x="107" y="1334"/>
                  </a:cubicBezTo>
                  <a:cubicBezTo>
                    <a:pt x="71" y="1334"/>
                    <a:pt x="35" y="1334"/>
                    <a:pt x="0" y="1334"/>
                  </a:cubicBezTo>
                  <a:cubicBezTo>
                    <a:pt x="0" y="1377"/>
                    <a:pt x="0" y="1420"/>
                    <a:pt x="0" y="1463"/>
                  </a:cubicBezTo>
                  <a:cubicBezTo>
                    <a:pt x="258" y="1463"/>
                    <a:pt x="516" y="1463"/>
                    <a:pt x="774" y="1463"/>
                  </a:cubicBezTo>
                  <a:cubicBezTo>
                    <a:pt x="774" y="1298"/>
                    <a:pt x="774" y="1133"/>
                    <a:pt x="774" y="968"/>
                  </a:cubicBezTo>
                  <a:cubicBezTo>
                    <a:pt x="839" y="968"/>
                    <a:pt x="904" y="968"/>
                    <a:pt x="968" y="968"/>
                  </a:cubicBezTo>
                  <a:cubicBezTo>
                    <a:pt x="968" y="1133"/>
                    <a:pt x="968" y="1298"/>
                    <a:pt x="968" y="1463"/>
                  </a:cubicBezTo>
                  <a:cubicBezTo>
                    <a:pt x="1133" y="1463"/>
                    <a:pt x="1298" y="1463"/>
                    <a:pt x="1463" y="1463"/>
                  </a:cubicBezTo>
                  <a:cubicBezTo>
                    <a:pt x="1463" y="1420"/>
                    <a:pt x="1463" y="1377"/>
                    <a:pt x="1463" y="1334"/>
                  </a:cubicBezTo>
                  <a:cubicBezTo>
                    <a:pt x="1428" y="1334"/>
                    <a:pt x="1392" y="1334"/>
                    <a:pt x="1356" y="1334"/>
                  </a:cubicBezTo>
                  <a:close/>
                  <a:moveTo>
                    <a:pt x="409" y="1291"/>
                  </a:moveTo>
                  <a:cubicBezTo>
                    <a:pt x="344" y="1291"/>
                    <a:pt x="279" y="1291"/>
                    <a:pt x="215" y="1291"/>
                  </a:cubicBezTo>
                  <a:cubicBezTo>
                    <a:pt x="215" y="1184"/>
                    <a:pt x="215" y="1076"/>
                    <a:pt x="215" y="968"/>
                  </a:cubicBezTo>
                  <a:cubicBezTo>
                    <a:pt x="279" y="968"/>
                    <a:pt x="344" y="968"/>
                    <a:pt x="409" y="968"/>
                  </a:cubicBezTo>
                  <a:cubicBezTo>
                    <a:pt x="409" y="1076"/>
                    <a:pt x="409" y="1184"/>
                    <a:pt x="409" y="1291"/>
                  </a:cubicBezTo>
                  <a:close/>
                  <a:moveTo>
                    <a:pt x="409" y="860"/>
                  </a:moveTo>
                  <a:cubicBezTo>
                    <a:pt x="344" y="860"/>
                    <a:pt x="279" y="860"/>
                    <a:pt x="215" y="860"/>
                  </a:cubicBezTo>
                  <a:cubicBezTo>
                    <a:pt x="215" y="753"/>
                    <a:pt x="215" y="645"/>
                    <a:pt x="215" y="538"/>
                  </a:cubicBezTo>
                  <a:cubicBezTo>
                    <a:pt x="279" y="538"/>
                    <a:pt x="344" y="538"/>
                    <a:pt x="409" y="538"/>
                  </a:cubicBezTo>
                  <a:cubicBezTo>
                    <a:pt x="409" y="645"/>
                    <a:pt x="409" y="753"/>
                    <a:pt x="409" y="860"/>
                  </a:cubicBezTo>
                  <a:close/>
                  <a:moveTo>
                    <a:pt x="409" y="430"/>
                  </a:moveTo>
                  <a:cubicBezTo>
                    <a:pt x="344" y="430"/>
                    <a:pt x="279" y="430"/>
                    <a:pt x="215" y="430"/>
                  </a:cubicBezTo>
                  <a:cubicBezTo>
                    <a:pt x="215" y="322"/>
                    <a:pt x="215" y="214"/>
                    <a:pt x="215" y="107"/>
                  </a:cubicBezTo>
                  <a:cubicBezTo>
                    <a:pt x="279" y="107"/>
                    <a:pt x="344" y="107"/>
                    <a:pt x="409" y="107"/>
                  </a:cubicBezTo>
                  <a:cubicBezTo>
                    <a:pt x="409" y="214"/>
                    <a:pt x="409" y="322"/>
                    <a:pt x="409" y="430"/>
                  </a:cubicBezTo>
                  <a:close/>
                  <a:moveTo>
                    <a:pt x="689" y="1291"/>
                  </a:moveTo>
                  <a:cubicBezTo>
                    <a:pt x="624" y="1291"/>
                    <a:pt x="559" y="1291"/>
                    <a:pt x="495" y="1291"/>
                  </a:cubicBezTo>
                  <a:cubicBezTo>
                    <a:pt x="495" y="1184"/>
                    <a:pt x="495" y="1076"/>
                    <a:pt x="495" y="968"/>
                  </a:cubicBezTo>
                  <a:cubicBezTo>
                    <a:pt x="559" y="968"/>
                    <a:pt x="624" y="968"/>
                    <a:pt x="689" y="968"/>
                  </a:cubicBezTo>
                  <a:cubicBezTo>
                    <a:pt x="689" y="1076"/>
                    <a:pt x="689" y="1184"/>
                    <a:pt x="689" y="1291"/>
                  </a:cubicBezTo>
                  <a:close/>
                  <a:moveTo>
                    <a:pt x="689" y="860"/>
                  </a:moveTo>
                  <a:cubicBezTo>
                    <a:pt x="624" y="860"/>
                    <a:pt x="559" y="860"/>
                    <a:pt x="495" y="860"/>
                  </a:cubicBezTo>
                  <a:cubicBezTo>
                    <a:pt x="495" y="753"/>
                    <a:pt x="495" y="645"/>
                    <a:pt x="495" y="538"/>
                  </a:cubicBezTo>
                  <a:cubicBezTo>
                    <a:pt x="559" y="538"/>
                    <a:pt x="624" y="538"/>
                    <a:pt x="689" y="538"/>
                  </a:cubicBezTo>
                  <a:cubicBezTo>
                    <a:pt x="689" y="645"/>
                    <a:pt x="689" y="753"/>
                    <a:pt x="689" y="860"/>
                  </a:cubicBezTo>
                  <a:close/>
                  <a:moveTo>
                    <a:pt x="689" y="430"/>
                  </a:moveTo>
                  <a:cubicBezTo>
                    <a:pt x="624" y="430"/>
                    <a:pt x="559" y="430"/>
                    <a:pt x="495" y="430"/>
                  </a:cubicBezTo>
                  <a:cubicBezTo>
                    <a:pt x="495" y="322"/>
                    <a:pt x="495" y="214"/>
                    <a:pt x="495" y="107"/>
                  </a:cubicBezTo>
                  <a:cubicBezTo>
                    <a:pt x="559" y="107"/>
                    <a:pt x="624" y="107"/>
                    <a:pt x="689" y="107"/>
                  </a:cubicBezTo>
                  <a:cubicBezTo>
                    <a:pt x="689" y="214"/>
                    <a:pt x="689" y="322"/>
                    <a:pt x="689" y="430"/>
                  </a:cubicBezTo>
                  <a:close/>
                  <a:moveTo>
                    <a:pt x="968" y="860"/>
                  </a:moveTo>
                  <a:cubicBezTo>
                    <a:pt x="904" y="860"/>
                    <a:pt x="839" y="860"/>
                    <a:pt x="774" y="860"/>
                  </a:cubicBezTo>
                  <a:cubicBezTo>
                    <a:pt x="774" y="753"/>
                    <a:pt x="774" y="645"/>
                    <a:pt x="774" y="538"/>
                  </a:cubicBezTo>
                  <a:cubicBezTo>
                    <a:pt x="839" y="538"/>
                    <a:pt x="904" y="538"/>
                    <a:pt x="968" y="538"/>
                  </a:cubicBezTo>
                  <a:cubicBezTo>
                    <a:pt x="968" y="645"/>
                    <a:pt x="968" y="753"/>
                    <a:pt x="968" y="860"/>
                  </a:cubicBezTo>
                  <a:close/>
                  <a:moveTo>
                    <a:pt x="968" y="430"/>
                  </a:moveTo>
                  <a:cubicBezTo>
                    <a:pt x="904" y="430"/>
                    <a:pt x="839" y="430"/>
                    <a:pt x="774" y="430"/>
                  </a:cubicBezTo>
                  <a:cubicBezTo>
                    <a:pt x="774" y="322"/>
                    <a:pt x="774" y="214"/>
                    <a:pt x="774" y="107"/>
                  </a:cubicBezTo>
                  <a:cubicBezTo>
                    <a:pt x="839" y="107"/>
                    <a:pt x="904" y="107"/>
                    <a:pt x="968" y="107"/>
                  </a:cubicBezTo>
                  <a:cubicBezTo>
                    <a:pt x="968" y="214"/>
                    <a:pt x="968" y="322"/>
                    <a:pt x="968" y="430"/>
                  </a:cubicBezTo>
                  <a:close/>
                  <a:moveTo>
                    <a:pt x="1248" y="1291"/>
                  </a:moveTo>
                  <a:cubicBezTo>
                    <a:pt x="1184" y="1291"/>
                    <a:pt x="1119" y="1291"/>
                    <a:pt x="1054" y="1291"/>
                  </a:cubicBezTo>
                  <a:cubicBezTo>
                    <a:pt x="1054" y="1184"/>
                    <a:pt x="1054" y="1076"/>
                    <a:pt x="1054" y="968"/>
                  </a:cubicBezTo>
                  <a:cubicBezTo>
                    <a:pt x="1119" y="968"/>
                    <a:pt x="1184" y="968"/>
                    <a:pt x="1248" y="968"/>
                  </a:cubicBezTo>
                  <a:cubicBezTo>
                    <a:pt x="1248" y="1076"/>
                    <a:pt x="1248" y="1184"/>
                    <a:pt x="1248" y="1291"/>
                  </a:cubicBezTo>
                  <a:close/>
                  <a:moveTo>
                    <a:pt x="1248" y="860"/>
                  </a:moveTo>
                  <a:cubicBezTo>
                    <a:pt x="1184" y="860"/>
                    <a:pt x="1119" y="860"/>
                    <a:pt x="1054" y="860"/>
                  </a:cubicBezTo>
                  <a:cubicBezTo>
                    <a:pt x="1054" y="753"/>
                    <a:pt x="1054" y="645"/>
                    <a:pt x="1054" y="538"/>
                  </a:cubicBezTo>
                  <a:cubicBezTo>
                    <a:pt x="1119" y="538"/>
                    <a:pt x="1184" y="538"/>
                    <a:pt x="1248" y="538"/>
                  </a:cubicBezTo>
                  <a:cubicBezTo>
                    <a:pt x="1248" y="645"/>
                    <a:pt x="1248" y="753"/>
                    <a:pt x="1248" y="860"/>
                  </a:cubicBezTo>
                  <a:close/>
                  <a:moveTo>
                    <a:pt x="1248" y="430"/>
                  </a:moveTo>
                  <a:cubicBezTo>
                    <a:pt x="1184" y="430"/>
                    <a:pt x="1119" y="430"/>
                    <a:pt x="1054" y="430"/>
                  </a:cubicBezTo>
                  <a:cubicBezTo>
                    <a:pt x="1054" y="322"/>
                    <a:pt x="1054" y="214"/>
                    <a:pt x="1054" y="107"/>
                  </a:cubicBezTo>
                  <a:cubicBezTo>
                    <a:pt x="1119" y="107"/>
                    <a:pt x="1184" y="107"/>
                    <a:pt x="1248" y="107"/>
                  </a:cubicBezTo>
                  <a:cubicBezTo>
                    <a:pt x="1248" y="214"/>
                    <a:pt x="1248" y="322"/>
                    <a:pt x="1248" y="430"/>
                  </a:cubicBezTo>
                  <a:close/>
                </a:path>
              </a:pathLst>
            </a:custGeom>
            <a:grpFill/>
            <a:ln>
              <a:noFill/>
            </a:ln>
            <a:effectLst/>
            <a:extLst>
              <a:ext uri="{91240B29-F687-4F45-9708-019B960494DF}">
                <a14:hiddenLine xmlns:a14="http://schemas.microsoft.com/office/drawing/2010/main" w="9525" cap="flat">
                  <a:solidFill>
                    <a:srgbClr val="3465A4"/>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9" name="Group 21"/>
          <p:cNvGrpSpPr>
            <a:grpSpLocks/>
          </p:cNvGrpSpPr>
          <p:nvPr/>
        </p:nvGrpSpPr>
        <p:grpSpPr bwMode="auto">
          <a:xfrm>
            <a:off x="432000" y="2310781"/>
            <a:ext cx="587375" cy="587375"/>
            <a:chOff x="1493" y="858"/>
            <a:chExt cx="370" cy="370"/>
          </a:xfrm>
          <a:solidFill>
            <a:schemeClr val="accent1"/>
          </a:solidFill>
        </p:grpSpPr>
        <p:sp>
          <p:nvSpPr>
            <p:cNvPr id="10" name="Freeform 22"/>
            <p:cNvSpPr>
              <a:spLocks noChangeArrowheads="1"/>
            </p:cNvSpPr>
            <p:nvPr/>
          </p:nvSpPr>
          <p:spPr bwMode="auto">
            <a:xfrm>
              <a:off x="1651" y="979"/>
              <a:ext cx="17" cy="35"/>
            </a:xfrm>
            <a:custGeom>
              <a:avLst/>
              <a:gdLst>
                <a:gd name="T0" fmla="*/ 0 w 81"/>
                <a:gd name="T1" fmla="*/ 73 h 158"/>
                <a:gd name="T2" fmla="*/ 80 w 81"/>
                <a:gd name="T3" fmla="*/ 157 h 158"/>
                <a:gd name="T4" fmla="*/ 80 w 81"/>
                <a:gd name="T5" fmla="*/ 0 h 158"/>
                <a:gd name="T6" fmla="*/ 0 w 81"/>
                <a:gd name="T7" fmla="*/ 73 h 158"/>
              </a:gdLst>
              <a:ahLst/>
              <a:cxnLst>
                <a:cxn ang="0">
                  <a:pos x="T0" y="T1"/>
                </a:cxn>
                <a:cxn ang="0">
                  <a:pos x="T2" y="T3"/>
                </a:cxn>
                <a:cxn ang="0">
                  <a:pos x="T4" y="T5"/>
                </a:cxn>
                <a:cxn ang="0">
                  <a:pos x="T6" y="T7"/>
                </a:cxn>
              </a:cxnLst>
              <a:rect l="0" t="0" r="r" b="b"/>
              <a:pathLst>
                <a:path w="81" h="158">
                  <a:moveTo>
                    <a:pt x="0" y="73"/>
                  </a:moveTo>
                  <a:cubicBezTo>
                    <a:pt x="0" y="109"/>
                    <a:pt x="16" y="133"/>
                    <a:pt x="80" y="157"/>
                  </a:cubicBezTo>
                  <a:cubicBezTo>
                    <a:pt x="80" y="104"/>
                    <a:pt x="80" y="52"/>
                    <a:pt x="80" y="0"/>
                  </a:cubicBezTo>
                  <a:cubicBezTo>
                    <a:pt x="24" y="8"/>
                    <a:pt x="0" y="36"/>
                    <a:pt x="0" y="73"/>
                  </a:cubicBezTo>
                </a:path>
              </a:pathLst>
            </a:custGeom>
            <a:grpFill/>
            <a:ln>
              <a:noFill/>
            </a:ln>
            <a:effectLst/>
            <a:extLst>
              <a:ext uri="{91240B29-F687-4F45-9708-019B960494DF}">
                <a14:hiddenLine xmlns:a14="http://schemas.microsoft.com/office/drawing/2010/main" w="9525" cap="flat">
                  <a:solidFill>
                    <a:srgbClr val="3465A4"/>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 name="Freeform 23"/>
            <p:cNvSpPr>
              <a:spLocks noChangeArrowheads="1"/>
            </p:cNvSpPr>
            <p:nvPr/>
          </p:nvSpPr>
          <p:spPr bwMode="auto">
            <a:xfrm>
              <a:off x="1693" y="1060"/>
              <a:ext cx="18" cy="36"/>
            </a:xfrm>
            <a:custGeom>
              <a:avLst/>
              <a:gdLst>
                <a:gd name="T0" fmla="*/ 0 w 84"/>
                <a:gd name="T1" fmla="*/ 0 h 164"/>
                <a:gd name="T2" fmla="*/ 0 w 84"/>
                <a:gd name="T3" fmla="*/ 163 h 164"/>
                <a:gd name="T4" fmla="*/ 83 w 84"/>
                <a:gd name="T5" fmla="*/ 88 h 164"/>
                <a:gd name="T6" fmla="*/ 0 w 84"/>
                <a:gd name="T7" fmla="*/ 0 h 164"/>
              </a:gdLst>
              <a:ahLst/>
              <a:cxnLst>
                <a:cxn ang="0">
                  <a:pos x="T0" y="T1"/>
                </a:cxn>
                <a:cxn ang="0">
                  <a:pos x="T2" y="T3"/>
                </a:cxn>
                <a:cxn ang="0">
                  <a:pos x="T4" y="T5"/>
                </a:cxn>
                <a:cxn ang="0">
                  <a:pos x="T6" y="T7"/>
                </a:cxn>
              </a:cxnLst>
              <a:rect l="0" t="0" r="r" b="b"/>
              <a:pathLst>
                <a:path w="84" h="164">
                  <a:moveTo>
                    <a:pt x="0" y="0"/>
                  </a:moveTo>
                  <a:cubicBezTo>
                    <a:pt x="0" y="55"/>
                    <a:pt x="0" y="109"/>
                    <a:pt x="0" y="163"/>
                  </a:cubicBezTo>
                  <a:cubicBezTo>
                    <a:pt x="55" y="155"/>
                    <a:pt x="83" y="130"/>
                    <a:pt x="83" y="88"/>
                  </a:cubicBezTo>
                  <a:cubicBezTo>
                    <a:pt x="83" y="47"/>
                    <a:pt x="61" y="23"/>
                    <a:pt x="0" y="0"/>
                  </a:cubicBezTo>
                </a:path>
              </a:pathLst>
            </a:custGeom>
            <a:grpFill/>
            <a:ln>
              <a:noFill/>
            </a:ln>
            <a:effectLst/>
            <a:extLst>
              <a:ext uri="{91240B29-F687-4F45-9708-019B960494DF}">
                <a14:hiddenLine xmlns:a14="http://schemas.microsoft.com/office/drawing/2010/main" w="9525" cap="flat">
                  <a:solidFill>
                    <a:srgbClr val="3465A4"/>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 name="Freeform 24"/>
            <p:cNvSpPr>
              <a:spLocks noChangeArrowheads="1"/>
            </p:cNvSpPr>
            <p:nvPr/>
          </p:nvSpPr>
          <p:spPr bwMode="auto">
            <a:xfrm>
              <a:off x="1493" y="858"/>
              <a:ext cx="370" cy="370"/>
            </a:xfrm>
            <a:custGeom>
              <a:avLst/>
              <a:gdLst>
                <a:gd name="T0" fmla="*/ 409 w 1636"/>
                <a:gd name="T1" fmla="*/ 109 h 1636"/>
                <a:gd name="T2" fmla="*/ 109 w 1636"/>
                <a:gd name="T3" fmla="*/ 409 h 1636"/>
                <a:gd name="T4" fmla="*/ 0 w 1636"/>
                <a:gd name="T5" fmla="*/ 818 h 1636"/>
                <a:gd name="T6" fmla="*/ 109 w 1636"/>
                <a:gd name="T7" fmla="*/ 1226 h 1636"/>
                <a:gd name="T8" fmla="*/ 409 w 1636"/>
                <a:gd name="T9" fmla="*/ 1526 h 1636"/>
                <a:gd name="T10" fmla="*/ 818 w 1636"/>
                <a:gd name="T11" fmla="*/ 1635 h 1636"/>
                <a:gd name="T12" fmla="*/ 1226 w 1636"/>
                <a:gd name="T13" fmla="*/ 1526 h 1636"/>
                <a:gd name="T14" fmla="*/ 1526 w 1636"/>
                <a:gd name="T15" fmla="*/ 1226 h 1636"/>
                <a:gd name="T16" fmla="*/ 1635 w 1636"/>
                <a:gd name="T17" fmla="*/ 818 h 1636"/>
                <a:gd name="T18" fmla="*/ 1526 w 1636"/>
                <a:gd name="T19" fmla="*/ 409 h 1636"/>
                <a:gd name="T20" fmla="*/ 1226 w 1636"/>
                <a:gd name="T21" fmla="*/ 109 h 1636"/>
                <a:gd name="T22" fmla="*/ 818 w 1636"/>
                <a:gd name="T23" fmla="*/ 0 h 1636"/>
                <a:gd name="T24" fmla="*/ 409 w 1636"/>
                <a:gd name="T25" fmla="*/ 109 h 1636"/>
                <a:gd name="T26" fmla="*/ 891 w 1636"/>
                <a:gd name="T27" fmla="*/ 1202 h 1636"/>
                <a:gd name="T28" fmla="*/ 891 w 1636"/>
                <a:gd name="T29" fmla="*/ 1317 h 1636"/>
                <a:gd name="T30" fmla="*/ 771 w 1636"/>
                <a:gd name="T31" fmla="*/ 1317 h 1636"/>
                <a:gd name="T32" fmla="*/ 771 w 1636"/>
                <a:gd name="T33" fmla="*/ 1200 h 1636"/>
                <a:gd name="T34" fmla="*/ 552 w 1636"/>
                <a:gd name="T35" fmla="*/ 1126 h 1636"/>
                <a:gd name="T36" fmla="*/ 496 w 1636"/>
                <a:gd name="T37" fmla="*/ 1090 h 1636"/>
                <a:gd name="T38" fmla="*/ 587 w 1636"/>
                <a:gd name="T39" fmla="*/ 957 h 1636"/>
                <a:gd name="T40" fmla="*/ 651 w 1636"/>
                <a:gd name="T41" fmla="*/ 1002 h 1636"/>
                <a:gd name="T42" fmla="*/ 775 w 1636"/>
                <a:gd name="T43" fmla="*/ 1051 h 1636"/>
                <a:gd name="T44" fmla="*/ 775 w 1636"/>
                <a:gd name="T45" fmla="*/ 866 h 1636"/>
                <a:gd name="T46" fmla="*/ 525 w 1636"/>
                <a:gd name="T47" fmla="*/ 619 h 1636"/>
                <a:gd name="T48" fmla="*/ 769 w 1636"/>
                <a:gd name="T49" fmla="*/ 390 h 1636"/>
                <a:gd name="T50" fmla="*/ 769 w 1636"/>
                <a:gd name="T51" fmla="*/ 323 h 1636"/>
                <a:gd name="T52" fmla="*/ 889 w 1636"/>
                <a:gd name="T53" fmla="*/ 323 h 1636"/>
                <a:gd name="T54" fmla="*/ 889 w 1636"/>
                <a:gd name="T55" fmla="*/ 393 h 1636"/>
                <a:gd name="T56" fmla="*/ 1065 w 1636"/>
                <a:gd name="T57" fmla="*/ 453 h 1636"/>
                <a:gd name="T58" fmla="*/ 1105 w 1636"/>
                <a:gd name="T59" fmla="*/ 479 h 1636"/>
                <a:gd name="T60" fmla="*/ 1027 w 1636"/>
                <a:gd name="T61" fmla="*/ 615 h 1636"/>
                <a:gd name="T62" fmla="*/ 992 w 1636"/>
                <a:gd name="T63" fmla="*/ 593 h 1636"/>
                <a:gd name="T64" fmla="*/ 882 w 1636"/>
                <a:gd name="T65" fmla="*/ 547 h 1636"/>
                <a:gd name="T66" fmla="*/ 882 w 1636"/>
                <a:gd name="T67" fmla="*/ 722 h 1636"/>
                <a:gd name="T68" fmla="*/ 1135 w 1636"/>
                <a:gd name="T69" fmla="*/ 973 h 1636"/>
                <a:gd name="T70" fmla="*/ 891 w 1636"/>
                <a:gd name="T71" fmla="*/ 1202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6" h="1636">
                  <a:moveTo>
                    <a:pt x="409" y="109"/>
                  </a:moveTo>
                  <a:cubicBezTo>
                    <a:pt x="278" y="184"/>
                    <a:pt x="184" y="278"/>
                    <a:pt x="109" y="409"/>
                  </a:cubicBezTo>
                  <a:cubicBezTo>
                    <a:pt x="33" y="539"/>
                    <a:pt x="0" y="667"/>
                    <a:pt x="0" y="818"/>
                  </a:cubicBezTo>
                  <a:cubicBezTo>
                    <a:pt x="0" y="968"/>
                    <a:pt x="33" y="1096"/>
                    <a:pt x="109" y="1226"/>
                  </a:cubicBezTo>
                  <a:cubicBezTo>
                    <a:pt x="184" y="1357"/>
                    <a:pt x="278" y="1451"/>
                    <a:pt x="409" y="1526"/>
                  </a:cubicBezTo>
                  <a:cubicBezTo>
                    <a:pt x="539" y="1602"/>
                    <a:pt x="667" y="1635"/>
                    <a:pt x="818" y="1635"/>
                  </a:cubicBezTo>
                  <a:cubicBezTo>
                    <a:pt x="968" y="1635"/>
                    <a:pt x="1096" y="1602"/>
                    <a:pt x="1226" y="1526"/>
                  </a:cubicBezTo>
                  <a:cubicBezTo>
                    <a:pt x="1357" y="1451"/>
                    <a:pt x="1451" y="1357"/>
                    <a:pt x="1526" y="1226"/>
                  </a:cubicBezTo>
                  <a:cubicBezTo>
                    <a:pt x="1602" y="1096"/>
                    <a:pt x="1635" y="968"/>
                    <a:pt x="1635" y="818"/>
                  </a:cubicBezTo>
                  <a:cubicBezTo>
                    <a:pt x="1635" y="667"/>
                    <a:pt x="1602" y="539"/>
                    <a:pt x="1526" y="409"/>
                  </a:cubicBezTo>
                  <a:cubicBezTo>
                    <a:pt x="1451" y="278"/>
                    <a:pt x="1357" y="184"/>
                    <a:pt x="1226" y="109"/>
                  </a:cubicBezTo>
                  <a:cubicBezTo>
                    <a:pt x="1096" y="33"/>
                    <a:pt x="968" y="0"/>
                    <a:pt x="818" y="0"/>
                  </a:cubicBezTo>
                  <a:cubicBezTo>
                    <a:pt x="667" y="0"/>
                    <a:pt x="539" y="33"/>
                    <a:pt x="409" y="109"/>
                  </a:cubicBezTo>
                  <a:close/>
                  <a:moveTo>
                    <a:pt x="891" y="1202"/>
                  </a:moveTo>
                  <a:cubicBezTo>
                    <a:pt x="891" y="1241"/>
                    <a:pt x="891" y="1279"/>
                    <a:pt x="891" y="1317"/>
                  </a:cubicBezTo>
                  <a:cubicBezTo>
                    <a:pt x="851" y="1317"/>
                    <a:pt x="811" y="1317"/>
                    <a:pt x="771" y="1317"/>
                  </a:cubicBezTo>
                  <a:cubicBezTo>
                    <a:pt x="771" y="1278"/>
                    <a:pt x="771" y="1239"/>
                    <a:pt x="771" y="1200"/>
                  </a:cubicBezTo>
                  <a:cubicBezTo>
                    <a:pt x="690" y="1190"/>
                    <a:pt x="623" y="1167"/>
                    <a:pt x="552" y="1126"/>
                  </a:cubicBezTo>
                  <a:cubicBezTo>
                    <a:pt x="532" y="1115"/>
                    <a:pt x="515" y="1104"/>
                    <a:pt x="496" y="1090"/>
                  </a:cubicBezTo>
                  <a:cubicBezTo>
                    <a:pt x="526" y="1046"/>
                    <a:pt x="556" y="1002"/>
                    <a:pt x="587" y="957"/>
                  </a:cubicBezTo>
                  <a:cubicBezTo>
                    <a:pt x="608" y="975"/>
                    <a:pt x="627" y="988"/>
                    <a:pt x="651" y="1002"/>
                  </a:cubicBezTo>
                  <a:cubicBezTo>
                    <a:pt x="692" y="1025"/>
                    <a:pt x="729" y="1040"/>
                    <a:pt x="775" y="1051"/>
                  </a:cubicBezTo>
                  <a:cubicBezTo>
                    <a:pt x="775" y="990"/>
                    <a:pt x="775" y="928"/>
                    <a:pt x="775" y="866"/>
                  </a:cubicBezTo>
                  <a:cubicBezTo>
                    <a:pt x="607" y="821"/>
                    <a:pt x="525" y="757"/>
                    <a:pt x="525" y="619"/>
                  </a:cubicBezTo>
                  <a:cubicBezTo>
                    <a:pt x="525" y="490"/>
                    <a:pt x="623" y="404"/>
                    <a:pt x="769" y="390"/>
                  </a:cubicBezTo>
                  <a:cubicBezTo>
                    <a:pt x="769" y="367"/>
                    <a:pt x="769" y="345"/>
                    <a:pt x="769" y="323"/>
                  </a:cubicBezTo>
                  <a:cubicBezTo>
                    <a:pt x="809" y="323"/>
                    <a:pt x="849" y="323"/>
                    <a:pt x="889" y="323"/>
                  </a:cubicBezTo>
                  <a:cubicBezTo>
                    <a:pt x="889" y="346"/>
                    <a:pt x="889" y="369"/>
                    <a:pt x="889" y="393"/>
                  </a:cubicBezTo>
                  <a:cubicBezTo>
                    <a:pt x="954" y="402"/>
                    <a:pt x="1009" y="420"/>
                    <a:pt x="1065" y="453"/>
                  </a:cubicBezTo>
                  <a:cubicBezTo>
                    <a:pt x="1080" y="461"/>
                    <a:pt x="1091" y="469"/>
                    <a:pt x="1105" y="479"/>
                  </a:cubicBezTo>
                  <a:cubicBezTo>
                    <a:pt x="1079" y="524"/>
                    <a:pt x="1053" y="569"/>
                    <a:pt x="1027" y="615"/>
                  </a:cubicBezTo>
                  <a:cubicBezTo>
                    <a:pt x="1015" y="607"/>
                    <a:pt x="1004" y="600"/>
                    <a:pt x="992" y="593"/>
                  </a:cubicBezTo>
                  <a:cubicBezTo>
                    <a:pt x="956" y="572"/>
                    <a:pt x="923" y="558"/>
                    <a:pt x="882" y="547"/>
                  </a:cubicBezTo>
                  <a:cubicBezTo>
                    <a:pt x="882" y="605"/>
                    <a:pt x="882" y="663"/>
                    <a:pt x="882" y="722"/>
                  </a:cubicBezTo>
                  <a:cubicBezTo>
                    <a:pt x="1059" y="770"/>
                    <a:pt x="1135" y="843"/>
                    <a:pt x="1135" y="973"/>
                  </a:cubicBezTo>
                  <a:cubicBezTo>
                    <a:pt x="1135" y="1104"/>
                    <a:pt x="1038" y="1186"/>
                    <a:pt x="891" y="1202"/>
                  </a:cubicBezTo>
                  <a:close/>
                </a:path>
              </a:pathLst>
            </a:custGeom>
            <a:grpFill/>
            <a:ln>
              <a:noFill/>
            </a:ln>
            <a:effectLst/>
            <a:extLst>
              <a:ext uri="{91240B29-F687-4F45-9708-019B960494DF}">
                <a14:hiddenLine xmlns:a14="http://schemas.microsoft.com/office/drawing/2010/main" w="9525" cap="flat">
                  <a:solidFill>
                    <a:srgbClr val="3465A4"/>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3" name="Group 5"/>
          <p:cNvGrpSpPr>
            <a:grpSpLocks/>
          </p:cNvGrpSpPr>
          <p:nvPr/>
        </p:nvGrpSpPr>
        <p:grpSpPr bwMode="auto">
          <a:xfrm>
            <a:off x="408187" y="3313648"/>
            <a:ext cx="635000" cy="579438"/>
            <a:chOff x="2175" y="542"/>
            <a:chExt cx="400" cy="365"/>
          </a:xfrm>
          <a:solidFill>
            <a:schemeClr val="accent1"/>
          </a:solidFill>
        </p:grpSpPr>
        <p:sp>
          <p:nvSpPr>
            <p:cNvPr id="14" name="Freeform 6"/>
            <p:cNvSpPr>
              <a:spLocks noChangeArrowheads="1"/>
            </p:cNvSpPr>
            <p:nvPr/>
          </p:nvSpPr>
          <p:spPr bwMode="auto">
            <a:xfrm>
              <a:off x="2175" y="542"/>
              <a:ext cx="400" cy="365"/>
            </a:xfrm>
            <a:custGeom>
              <a:avLst/>
              <a:gdLst>
                <a:gd name="T0" fmla="*/ 398 w 1768"/>
                <a:gd name="T1" fmla="*/ 1145 h 1615"/>
                <a:gd name="T2" fmla="*/ 407 w 1768"/>
                <a:gd name="T3" fmla="*/ 1168 h 1615"/>
                <a:gd name="T4" fmla="*/ 437 w 1768"/>
                <a:gd name="T5" fmla="*/ 1199 h 1615"/>
                <a:gd name="T6" fmla="*/ 479 w 1768"/>
                <a:gd name="T7" fmla="*/ 1210 h 1615"/>
                <a:gd name="T8" fmla="*/ 498 w 1768"/>
                <a:gd name="T9" fmla="*/ 1208 h 1615"/>
                <a:gd name="T10" fmla="*/ 1259 w 1768"/>
                <a:gd name="T11" fmla="*/ 1032 h 1615"/>
                <a:gd name="T12" fmla="*/ 1283 w 1768"/>
                <a:gd name="T13" fmla="*/ 1023 h 1615"/>
                <a:gd name="T14" fmla="*/ 1314 w 1768"/>
                <a:gd name="T15" fmla="*/ 992 h 1615"/>
                <a:gd name="T16" fmla="*/ 1325 w 1768"/>
                <a:gd name="T17" fmla="*/ 951 h 1615"/>
                <a:gd name="T18" fmla="*/ 1323 w 1768"/>
                <a:gd name="T19" fmla="*/ 931 h 1615"/>
                <a:gd name="T20" fmla="*/ 1250 w 1768"/>
                <a:gd name="T21" fmla="*/ 619 h 1615"/>
                <a:gd name="T22" fmla="*/ 326 w 1768"/>
                <a:gd name="T23" fmla="*/ 834 h 1615"/>
                <a:gd name="T24" fmla="*/ 398 w 1768"/>
                <a:gd name="T25" fmla="*/ 1145 h 1615"/>
                <a:gd name="T26" fmla="*/ 1172 w 1768"/>
                <a:gd name="T27" fmla="*/ 781 h 1615"/>
                <a:gd name="T28" fmla="*/ 1204 w 1768"/>
                <a:gd name="T29" fmla="*/ 916 h 1615"/>
                <a:gd name="T30" fmla="*/ 1067 w 1768"/>
                <a:gd name="T31" fmla="*/ 947 h 1615"/>
                <a:gd name="T32" fmla="*/ 1036 w 1768"/>
                <a:gd name="T33" fmla="*/ 811 h 1615"/>
                <a:gd name="T34" fmla="*/ 1172 w 1768"/>
                <a:gd name="T35" fmla="*/ 781 h 1615"/>
                <a:gd name="T36" fmla="*/ 355 w 1768"/>
                <a:gd name="T37" fmla="*/ 583 h 1615"/>
                <a:gd name="T38" fmla="*/ 1114 w 1768"/>
                <a:gd name="T39" fmla="*/ 407 h 1615"/>
                <a:gd name="T40" fmla="*/ 1133 w 1768"/>
                <a:gd name="T41" fmla="*/ 405 h 1615"/>
                <a:gd name="T42" fmla="*/ 1175 w 1768"/>
                <a:gd name="T43" fmla="*/ 416 h 1615"/>
                <a:gd name="T44" fmla="*/ 1206 w 1768"/>
                <a:gd name="T45" fmla="*/ 447 h 1615"/>
                <a:gd name="T46" fmla="*/ 1215 w 1768"/>
                <a:gd name="T47" fmla="*/ 470 h 1615"/>
                <a:gd name="T48" fmla="*/ 1224 w 1768"/>
                <a:gd name="T49" fmla="*/ 511 h 1615"/>
                <a:gd name="T50" fmla="*/ 300 w 1768"/>
                <a:gd name="T51" fmla="*/ 726 h 1615"/>
                <a:gd name="T52" fmla="*/ 290 w 1768"/>
                <a:gd name="T53" fmla="*/ 684 h 1615"/>
                <a:gd name="T54" fmla="*/ 288 w 1768"/>
                <a:gd name="T55" fmla="*/ 665 h 1615"/>
                <a:gd name="T56" fmla="*/ 299 w 1768"/>
                <a:gd name="T57" fmla="*/ 623 h 1615"/>
                <a:gd name="T58" fmla="*/ 330 w 1768"/>
                <a:gd name="T59" fmla="*/ 592 h 1615"/>
                <a:gd name="T60" fmla="*/ 354 w 1768"/>
                <a:gd name="T61" fmla="*/ 583 h 1615"/>
                <a:gd name="T62" fmla="*/ 355 w 1768"/>
                <a:gd name="T63" fmla="*/ 583 h 1615"/>
                <a:gd name="T64" fmla="*/ 1613 w 1768"/>
                <a:gd name="T65" fmla="*/ 838 h 1615"/>
                <a:gd name="T66" fmla="*/ 1505 w 1768"/>
                <a:gd name="T67" fmla="*/ 1210 h 1615"/>
                <a:gd name="T68" fmla="*/ 1210 w 1768"/>
                <a:gd name="T69" fmla="*/ 1506 h 1615"/>
                <a:gd name="T70" fmla="*/ 807 w 1768"/>
                <a:gd name="T71" fmla="*/ 1614 h 1615"/>
                <a:gd name="T72" fmla="*/ 404 w 1768"/>
                <a:gd name="T73" fmla="*/ 1506 h 1615"/>
                <a:gd name="T74" fmla="*/ 108 w 1768"/>
                <a:gd name="T75" fmla="*/ 1210 h 1615"/>
                <a:gd name="T76" fmla="*/ 0 w 1768"/>
                <a:gd name="T77" fmla="*/ 808 h 1615"/>
                <a:gd name="T78" fmla="*/ 108 w 1768"/>
                <a:gd name="T79" fmla="*/ 404 h 1615"/>
                <a:gd name="T80" fmla="*/ 404 w 1768"/>
                <a:gd name="T81" fmla="*/ 108 h 1615"/>
                <a:gd name="T82" fmla="*/ 807 w 1768"/>
                <a:gd name="T83" fmla="*/ 0 h 1615"/>
                <a:gd name="T84" fmla="*/ 807 w 1768"/>
                <a:gd name="T85" fmla="*/ 108 h 1615"/>
                <a:gd name="T86" fmla="*/ 806 w 1768"/>
                <a:gd name="T87" fmla="*/ 108 h 1615"/>
                <a:gd name="T88" fmla="*/ 456 w 1768"/>
                <a:gd name="T89" fmla="*/ 202 h 1615"/>
                <a:gd name="T90" fmla="*/ 200 w 1768"/>
                <a:gd name="T91" fmla="*/ 458 h 1615"/>
                <a:gd name="T92" fmla="*/ 106 w 1768"/>
                <a:gd name="T93" fmla="*/ 808 h 1615"/>
                <a:gd name="T94" fmla="*/ 200 w 1768"/>
                <a:gd name="T95" fmla="*/ 1157 h 1615"/>
                <a:gd name="T96" fmla="*/ 456 w 1768"/>
                <a:gd name="T97" fmla="*/ 1413 h 1615"/>
                <a:gd name="T98" fmla="*/ 806 w 1768"/>
                <a:gd name="T99" fmla="*/ 1507 h 1615"/>
                <a:gd name="T100" fmla="*/ 1155 w 1768"/>
                <a:gd name="T101" fmla="*/ 1413 h 1615"/>
                <a:gd name="T102" fmla="*/ 1411 w 1768"/>
                <a:gd name="T103" fmla="*/ 1157 h 1615"/>
                <a:gd name="T104" fmla="*/ 1504 w 1768"/>
                <a:gd name="T105" fmla="*/ 839 h 1615"/>
                <a:gd name="T106" fmla="*/ 1353 w 1768"/>
                <a:gd name="T107" fmla="*/ 839 h 1615"/>
                <a:gd name="T108" fmla="*/ 1560 w 1768"/>
                <a:gd name="T109" fmla="*/ 610 h 1615"/>
                <a:gd name="T110" fmla="*/ 1767 w 1768"/>
                <a:gd name="T111" fmla="*/ 838 h 1615"/>
                <a:gd name="T112" fmla="*/ 1613 w 1768"/>
                <a:gd name="T113" fmla="*/ 838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8" h="1615">
                  <a:moveTo>
                    <a:pt x="398" y="1145"/>
                  </a:moveTo>
                  <a:cubicBezTo>
                    <a:pt x="400" y="1154"/>
                    <a:pt x="402" y="1161"/>
                    <a:pt x="407" y="1168"/>
                  </a:cubicBezTo>
                  <a:cubicBezTo>
                    <a:pt x="415" y="1182"/>
                    <a:pt x="423" y="1191"/>
                    <a:pt x="437" y="1199"/>
                  </a:cubicBezTo>
                  <a:cubicBezTo>
                    <a:pt x="450" y="1207"/>
                    <a:pt x="464" y="1210"/>
                    <a:pt x="479" y="1210"/>
                  </a:cubicBezTo>
                  <a:cubicBezTo>
                    <a:pt x="486" y="1210"/>
                    <a:pt x="492" y="1210"/>
                    <a:pt x="498" y="1208"/>
                  </a:cubicBezTo>
                  <a:cubicBezTo>
                    <a:pt x="752" y="1150"/>
                    <a:pt x="1005" y="1091"/>
                    <a:pt x="1259" y="1032"/>
                  </a:cubicBezTo>
                  <a:cubicBezTo>
                    <a:pt x="1268" y="1030"/>
                    <a:pt x="1275" y="1028"/>
                    <a:pt x="1283" y="1023"/>
                  </a:cubicBezTo>
                  <a:cubicBezTo>
                    <a:pt x="1297" y="1015"/>
                    <a:pt x="1306" y="1006"/>
                    <a:pt x="1314" y="992"/>
                  </a:cubicBezTo>
                  <a:cubicBezTo>
                    <a:pt x="1322" y="979"/>
                    <a:pt x="1325" y="966"/>
                    <a:pt x="1325" y="951"/>
                  </a:cubicBezTo>
                  <a:cubicBezTo>
                    <a:pt x="1325" y="944"/>
                    <a:pt x="1324" y="938"/>
                    <a:pt x="1323" y="931"/>
                  </a:cubicBezTo>
                  <a:cubicBezTo>
                    <a:pt x="1299" y="827"/>
                    <a:pt x="1275" y="723"/>
                    <a:pt x="1250" y="619"/>
                  </a:cubicBezTo>
                  <a:cubicBezTo>
                    <a:pt x="942" y="691"/>
                    <a:pt x="634" y="763"/>
                    <a:pt x="326" y="834"/>
                  </a:cubicBezTo>
                  <a:cubicBezTo>
                    <a:pt x="350" y="938"/>
                    <a:pt x="374" y="1042"/>
                    <a:pt x="398" y="1145"/>
                  </a:cubicBezTo>
                  <a:close/>
                  <a:moveTo>
                    <a:pt x="1172" y="781"/>
                  </a:moveTo>
                  <a:cubicBezTo>
                    <a:pt x="1183" y="826"/>
                    <a:pt x="1194" y="871"/>
                    <a:pt x="1204" y="916"/>
                  </a:cubicBezTo>
                  <a:cubicBezTo>
                    <a:pt x="1159" y="927"/>
                    <a:pt x="1113" y="937"/>
                    <a:pt x="1067" y="947"/>
                  </a:cubicBezTo>
                  <a:cubicBezTo>
                    <a:pt x="1057" y="902"/>
                    <a:pt x="1047" y="857"/>
                    <a:pt x="1036" y="811"/>
                  </a:cubicBezTo>
                  <a:cubicBezTo>
                    <a:pt x="1082" y="801"/>
                    <a:pt x="1127" y="791"/>
                    <a:pt x="1172" y="781"/>
                  </a:cubicBezTo>
                  <a:close/>
                  <a:moveTo>
                    <a:pt x="355" y="583"/>
                  </a:moveTo>
                  <a:cubicBezTo>
                    <a:pt x="608" y="524"/>
                    <a:pt x="861" y="465"/>
                    <a:pt x="1114" y="407"/>
                  </a:cubicBezTo>
                  <a:cubicBezTo>
                    <a:pt x="1121" y="406"/>
                    <a:pt x="1127" y="405"/>
                    <a:pt x="1133" y="405"/>
                  </a:cubicBezTo>
                  <a:cubicBezTo>
                    <a:pt x="1149" y="405"/>
                    <a:pt x="1162" y="408"/>
                    <a:pt x="1175" y="416"/>
                  </a:cubicBezTo>
                  <a:cubicBezTo>
                    <a:pt x="1188" y="423"/>
                    <a:pt x="1198" y="434"/>
                    <a:pt x="1206" y="447"/>
                  </a:cubicBezTo>
                  <a:cubicBezTo>
                    <a:pt x="1210" y="455"/>
                    <a:pt x="1213" y="462"/>
                    <a:pt x="1215" y="470"/>
                  </a:cubicBezTo>
                  <a:cubicBezTo>
                    <a:pt x="1218" y="483"/>
                    <a:pt x="1221" y="497"/>
                    <a:pt x="1224" y="511"/>
                  </a:cubicBezTo>
                  <a:cubicBezTo>
                    <a:pt x="916" y="582"/>
                    <a:pt x="608" y="654"/>
                    <a:pt x="300" y="726"/>
                  </a:cubicBezTo>
                  <a:cubicBezTo>
                    <a:pt x="296" y="712"/>
                    <a:pt x="293" y="698"/>
                    <a:pt x="290" y="684"/>
                  </a:cubicBezTo>
                  <a:cubicBezTo>
                    <a:pt x="289" y="677"/>
                    <a:pt x="288" y="671"/>
                    <a:pt x="288" y="665"/>
                  </a:cubicBezTo>
                  <a:cubicBezTo>
                    <a:pt x="288" y="649"/>
                    <a:pt x="291" y="636"/>
                    <a:pt x="299" y="623"/>
                  </a:cubicBezTo>
                  <a:cubicBezTo>
                    <a:pt x="307" y="610"/>
                    <a:pt x="316" y="600"/>
                    <a:pt x="330" y="592"/>
                  </a:cubicBezTo>
                  <a:cubicBezTo>
                    <a:pt x="338" y="588"/>
                    <a:pt x="345" y="585"/>
                    <a:pt x="354" y="583"/>
                  </a:cubicBezTo>
                  <a:cubicBezTo>
                    <a:pt x="354" y="583"/>
                    <a:pt x="354" y="583"/>
                    <a:pt x="355" y="583"/>
                  </a:cubicBezTo>
                  <a:close/>
                  <a:moveTo>
                    <a:pt x="1613" y="838"/>
                  </a:moveTo>
                  <a:cubicBezTo>
                    <a:pt x="1608" y="975"/>
                    <a:pt x="1574" y="1091"/>
                    <a:pt x="1505" y="1210"/>
                  </a:cubicBezTo>
                  <a:cubicBezTo>
                    <a:pt x="1431" y="1339"/>
                    <a:pt x="1339" y="1432"/>
                    <a:pt x="1210" y="1506"/>
                  </a:cubicBezTo>
                  <a:cubicBezTo>
                    <a:pt x="1082" y="1581"/>
                    <a:pt x="955" y="1614"/>
                    <a:pt x="807" y="1614"/>
                  </a:cubicBezTo>
                  <a:cubicBezTo>
                    <a:pt x="658" y="1614"/>
                    <a:pt x="532" y="1581"/>
                    <a:pt x="404" y="1506"/>
                  </a:cubicBezTo>
                  <a:cubicBezTo>
                    <a:pt x="275" y="1432"/>
                    <a:pt x="182" y="1339"/>
                    <a:pt x="108" y="1210"/>
                  </a:cubicBezTo>
                  <a:cubicBezTo>
                    <a:pt x="34" y="1081"/>
                    <a:pt x="0" y="956"/>
                    <a:pt x="0" y="808"/>
                  </a:cubicBezTo>
                  <a:cubicBezTo>
                    <a:pt x="0" y="659"/>
                    <a:pt x="34" y="533"/>
                    <a:pt x="108" y="404"/>
                  </a:cubicBezTo>
                  <a:cubicBezTo>
                    <a:pt x="182" y="275"/>
                    <a:pt x="275" y="183"/>
                    <a:pt x="404" y="108"/>
                  </a:cubicBezTo>
                  <a:cubicBezTo>
                    <a:pt x="532" y="34"/>
                    <a:pt x="658" y="0"/>
                    <a:pt x="807" y="0"/>
                  </a:cubicBezTo>
                  <a:cubicBezTo>
                    <a:pt x="807" y="36"/>
                    <a:pt x="807" y="72"/>
                    <a:pt x="807" y="108"/>
                  </a:cubicBezTo>
                  <a:cubicBezTo>
                    <a:pt x="806" y="108"/>
                    <a:pt x="806" y="108"/>
                    <a:pt x="806" y="108"/>
                  </a:cubicBezTo>
                  <a:cubicBezTo>
                    <a:pt x="677" y="108"/>
                    <a:pt x="568" y="137"/>
                    <a:pt x="456" y="202"/>
                  </a:cubicBezTo>
                  <a:cubicBezTo>
                    <a:pt x="344" y="266"/>
                    <a:pt x="264" y="346"/>
                    <a:pt x="200" y="458"/>
                  </a:cubicBezTo>
                  <a:cubicBezTo>
                    <a:pt x="135" y="570"/>
                    <a:pt x="106" y="679"/>
                    <a:pt x="106" y="808"/>
                  </a:cubicBezTo>
                  <a:cubicBezTo>
                    <a:pt x="106" y="936"/>
                    <a:pt x="135" y="1045"/>
                    <a:pt x="200" y="1157"/>
                  </a:cubicBezTo>
                  <a:cubicBezTo>
                    <a:pt x="264" y="1269"/>
                    <a:pt x="344" y="1349"/>
                    <a:pt x="456" y="1413"/>
                  </a:cubicBezTo>
                  <a:cubicBezTo>
                    <a:pt x="568" y="1478"/>
                    <a:pt x="677" y="1507"/>
                    <a:pt x="806" y="1507"/>
                  </a:cubicBezTo>
                  <a:cubicBezTo>
                    <a:pt x="934" y="1507"/>
                    <a:pt x="1043" y="1478"/>
                    <a:pt x="1155" y="1413"/>
                  </a:cubicBezTo>
                  <a:cubicBezTo>
                    <a:pt x="1267" y="1349"/>
                    <a:pt x="1347" y="1269"/>
                    <a:pt x="1411" y="1157"/>
                  </a:cubicBezTo>
                  <a:cubicBezTo>
                    <a:pt x="1470" y="1055"/>
                    <a:pt x="1499" y="957"/>
                    <a:pt x="1504" y="839"/>
                  </a:cubicBezTo>
                  <a:cubicBezTo>
                    <a:pt x="1454" y="839"/>
                    <a:pt x="1404" y="839"/>
                    <a:pt x="1353" y="839"/>
                  </a:cubicBezTo>
                  <a:cubicBezTo>
                    <a:pt x="1422" y="763"/>
                    <a:pt x="1491" y="686"/>
                    <a:pt x="1560" y="610"/>
                  </a:cubicBezTo>
                  <a:cubicBezTo>
                    <a:pt x="1629" y="686"/>
                    <a:pt x="1698" y="762"/>
                    <a:pt x="1767" y="838"/>
                  </a:cubicBezTo>
                  <a:cubicBezTo>
                    <a:pt x="1716" y="838"/>
                    <a:pt x="1665" y="838"/>
                    <a:pt x="1613" y="838"/>
                  </a:cubicBezTo>
                  <a:close/>
                </a:path>
              </a:pathLst>
            </a:custGeom>
            <a:grpFill/>
            <a:ln>
              <a:noFill/>
            </a:ln>
            <a:effectLst/>
            <a:extLst>
              <a:ext uri="{91240B29-F687-4F45-9708-019B960494DF}">
                <a14:hiddenLine xmlns:a14="http://schemas.microsoft.com/office/drawing/2010/main" w="9525" cap="flat">
                  <a:solidFill>
                    <a:srgbClr val="3465A4"/>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Tree>
    <p:extLst>
      <p:ext uri="{BB962C8B-B14F-4D97-AF65-F5344CB8AC3E}">
        <p14:creationId xmlns:p14="http://schemas.microsoft.com/office/powerpoint/2010/main" val="3903625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29</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7" name="Title 6"/>
          <p:cNvSpPr>
            <a:spLocks noGrp="1"/>
          </p:cNvSpPr>
          <p:nvPr>
            <p:ph type="title"/>
          </p:nvPr>
        </p:nvSpPr>
        <p:spPr/>
        <p:txBody>
          <a:bodyPr/>
          <a:lstStyle/>
          <a:p>
            <a:r>
              <a:rPr lang="en-US" dirty="0"/>
              <a:t>Model Development Process Summary</a:t>
            </a:r>
          </a:p>
        </p:txBody>
      </p:sp>
      <p:pic>
        <p:nvPicPr>
          <p:cNvPr id="6" name="Picture 5"/>
          <p:cNvPicPr>
            <a:picLocks noChangeAspect="1"/>
          </p:cNvPicPr>
          <p:nvPr/>
        </p:nvPicPr>
        <p:blipFill>
          <a:blip r:embed="rId3">
            <a:duotone>
              <a:schemeClr val="accent1">
                <a:shade val="45000"/>
                <a:satMod val="135000"/>
              </a:schemeClr>
              <a:prstClr val="white"/>
            </a:duotone>
          </a:blip>
          <a:stretch>
            <a:fillRect/>
          </a:stretch>
        </p:blipFill>
        <p:spPr>
          <a:xfrm>
            <a:off x="482800" y="1023630"/>
            <a:ext cx="8279999" cy="5350403"/>
          </a:xfrm>
          <a:prstGeom prst="rect">
            <a:avLst/>
          </a:prstGeom>
          <a:ln>
            <a:solidFill>
              <a:schemeClr val="tx1"/>
            </a:solidFill>
          </a:ln>
        </p:spPr>
      </p:pic>
      <p:sp>
        <p:nvSpPr>
          <p:cNvPr id="4" name="TextBox 3"/>
          <p:cNvSpPr txBox="1"/>
          <p:nvPr/>
        </p:nvSpPr>
        <p:spPr>
          <a:xfrm>
            <a:off x="1092820" y="1050567"/>
            <a:ext cx="7515921" cy="307777"/>
          </a:xfrm>
          <a:prstGeom prst="rect">
            <a:avLst/>
          </a:prstGeom>
          <a:solidFill>
            <a:schemeClr val="bg1"/>
          </a:solidFill>
        </p:spPr>
        <p:txBody>
          <a:bodyPr wrap="square" rtlCol="0">
            <a:spAutoFit/>
          </a:bodyPr>
          <a:lstStyle/>
          <a:p>
            <a:pPr algn="ctr"/>
            <a:r>
              <a:rPr lang="en-US" sz="1400" dirty="0">
                <a:solidFill>
                  <a:srgbClr val="205A88"/>
                </a:solidFill>
              </a:rPr>
              <a:t>Percent Fraud Transactions Detected vs Transaction False Positive Ratio</a:t>
            </a:r>
          </a:p>
        </p:txBody>
      </p:sp>
      <p:sp>
        <p:nvSpPr>
          <p:cNvPr id="5" name="Rectangle 4"/>
          <p:cNvSpPr/>
          <p:nvPr/>
        </p:nvSpPr>
        <p:spPr>
          <a:xfrm>
            <a:off x="1962615" y="3654227"/>
            <a:ext cx="189570" cy="14833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402438" y="3562114"/>
            <a:ext cx="2909152" cy="830997"/>
          </a:xfrm>
          <a:prstGeom prst="rect">
            <a:avLst/>
          </a:prstGeom>
          <a:solidFill>
            <a:schemeClr val="accent1"/>
          </a:solidFill>
          <a:ln>
            <a:solidFill>
              <a:schemeClr val="accent4"/>
            </a:solidFill>
          </a:ln>
        </p:spPr>
        <p:txBody>
          <a:bodyPr wrap="square" rtlCol="0">
            <a:spAutoFit/>
          </a:bodyPr>
          <a:lstStyle/>
          <a:p>
            <a:r>
              <a:rPr lang="en-US" sz="1200" dirty="0">
                <a:solidFill>
                  <a:schemeClr val="bg1"/>
                </a:solidFill>
              </a:rPr>
              <a:t>Fraud Score: 699</a:t>
            </a:r>
          </a:p>
          <a:p>
            <a:r>
              <a:rPr lang="en-US" sz="1200" dirty="0">
                <a:solidFill>
                  <a:schemeClr val="bg1"/>
                </a:solidFill>
              </a:rPr>
              <a:t>Daily Transaction Caseload: 1509</a:t>
            </a:r>
          </a:p>
          <a:p>
            <a:r>
              <a:rPr lang="en-US" sz="1200" dirty="0">
                <a:solidFill>
                  <a:schemeClr val="bg1"/>
                </a:solidFill>
              </a:rPr>
              <a:t>False Positive Ratio: 4:1</a:t>
            </a:r>
          </a:p>
          <a:p>
            <a:r>
              <a:rPr lang="en-US" sz="1200" dirty="0">
                <a:solidFill>
                  <a:schemeClr val="bg1"/>
                </a:solidFill>
              </a:rPr>
              <a:t>% Fraud Transactions detected: 32.72%</a:t>
            </a:r>
          </a:p>
        </p:txBody>
      </p:sp>
      <p:sp>
        <p:nvSpPr>
          <p:cNvPr id="9" name="TextBox 8"/>
          <p:cNvSpPr txBox="1"/>
          <p:nvPr/>
        </p:nvSpPr>
        <p:spPr>
          <a:xfrm>
            <a:off x="1092820" y="6066256"/>
            <a:ext cx="7515921" cy="276999"/>
          </a:xfrm>
          <a:prstGeom prst="rect">
            <a:avLst/>
          </a:prstGeom>
          <a:solidFill>
            <a:schemeClr val="bg1"/>
          </a:solidFill>
        </p:spPr>
        <p:txBody>
          <a:bodyPr wrap="square" rtlCol="0">
            <a:spAutoFit/>
          </a:bodyPr>
          <a:lstStyle/>
          <a:p>
            <a:pPr algn="ctr"/>
            <a:r>
              <a:rPr lang="en-US" sz="1200" dirty="0">
                <a:solidFill>
                  <a:srgbClr val="205A88"/>
                </a:solidFill>
              </a:rPr>
              <a:t>Transaction False Positive Ratio</a:t>
            </a:r>
          </a:p>
        </p:txBody>
      </p:sp>
      <p:sp>
        <p:nvSpPr>
          <p:cNvPr id="10" name="TextBox 9"/>
          <p:cNvSpPr txBox="1"/>
          <p:nvPr/>
        </p:nvSpPr>
        <p:spPr>
          <a:xfrm rot="16200000">
            <a:off x="-892742" y="3328856"/>
            <a:ext cx="3165604" cy="276999"/>
          </a:xfrm>
          <a:prstGeom prst="rect">
            <a:avLst/>
          </a:prstGeom>
          <a:solidFill>
            <a:schemeClr val="bg1"/>
          </a:solidFill>
        </p:spPr>
        <p:txBody>
          <a:bodyPr wrap="square" rtlCol="0">
            <a:spAutoFit/>
          </a:bodyPr>
          <a:lstStyle/>
          <a:p>
            <a:pPr algn="ctr"/>
            <a:r>
              <a:rPr lang="en-US" sz="1200" dirty="0">
                <a:solidFill>
                  <a:srgbClr val="205A88"/>
                </a:solidFill>
              </a:rPr>
              <a:t>Percentage Fraud Transactions Detected</a:t>
            </a:r>
          </a:p>
        </p:txBody>
      </p:sp>
    </p:spTree>
    <p:extLst>
      <p:ext uri="{BB962C8B-B14F-4D97-AF65-F5344CB8AC3E}">
        <p14:creationId xmlns:p14="http://schemas.microsoft.com/office/powerpoint/2010/main" val="510815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3</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4" name="Subtitle 3"/>
          <p:cNvSpPr>
            <a:spLocks noGrp="1"/>
          </p:cNvSpPr>
          <p:nvPr>
            <p:ph type="subTitle" idx="1"/>
          </p:nvPr>
        </p:nvSpPr>
        <p:spPr/>
        <p:txBody>
          <a:bodyPr/>
          <a:lstStyle/>
          <a:p>
            <a:endParaRPr lang="en-US" dirty="0"/>
          </a:p>
        </p:txBody>
      </p:sp>
      <p:sp>
        <p:nvSpPr>
          <p:cNvPr id="5" name="Title 4"/>
          <p:cNvSpPr>
            <a:spLocks noGrp="1"/>
          </p:cNvSpPr>
          <p:nvPr>
            <p:ph type="ctrTitle"/>
          </p:nvPr>
        </p:nvSpPr>
        <p:spPr>
          <a:xfrm>
            <a:off x="198408" y="1746608"/>
            <a:ext cx="8229600" cy="2753392"/>
          </a:xfrm>
        </p:spPr>
        <p:txBody>
          <a:bodyPr>
            <a:normAutofit/>
          </a:bodyPr>
          <a:lstStyle/>
          <a:p>
            <a:r>
              <a:rPr lang="en-US" altLang="en-US" sz="3200" dirty="0"/>
              <a:t>Data Science Professional Services Overview</a:t>
            </a:r>
            <a:endParaRPr lang="en-US" sz="3200" dirty="0"/>
          </a:p>
        </p:txBody>
      </p:sp>
    </p:spTree>
    <p:extLst>
      <p:ext uri="{BB962C8B-B14F-4D97-AF65-F5344CB8AC3E}">
        <p14:creationId xmlns:p14="http://schemas.microsoft.com/office/powerpoint/2010/main" val="1787048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30</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7" name="Title 6"/>
          <p:cNvSpPr>
            <a:spLocks noGrp="1"/>
          </p:cNvSpPr>
          <p:nvPr>
            <p:ph type="title"/>
          </p:nvPr>
        </p:nvSpPr>
        <p:spPr/>
        <p:txBody>
          <a:bodyPr/>
          <a:lstStyle/>
          <a:p>
            <a:r>
              <a:rPr lang="en-US" dirty="0"/>
              <a:t>Model Development Process Summary</a:t>
            </a:r>
          </a:p>
        </p:txBody>
      </p:sp>
      <p:pic>
        <p:nvPicPr>
          <p:cNvPr id="4" name="Picture 3"/>
          <p:cNvPicPr>
            <a:picLocks noChangeAspect="1"/>
          </p:cNvPicPr>
          <p:nvPr/>
        </p:nvPicPr>
        <p:blipFill>
          <a:blip r:embed="rId3">
            <a:duotone>
              <a:schemeClr val="accent1">
                <a:shade val="45000"/>
                <a:satMod val="135000"/>
              </a:schemeClr>
              <a:prstClr val="white"/>
            </a:duotone>
          </a:blip>
          <a:stretch>
            <a:fillRect/>
          </a:stretch>
        </p:blipFill>
        <p:spPr>
          <a:xfrm>
            <a:off x="477922" y="1096153"/>
            <a:ext cx="8054078" cy="5232294"/>
          </a:xfrm>
          <a:prstGeom prst="rect">
            <a:avLst/>
          </a:prstGeom>
          <a:ln>
            <a:solidFill>
              <a:schemeClr val="tx1"/>
            </a:solidFill>
          </a:ln>
        </p:spPr>
      </p:pic>
      <p:sp>
        <p:nvSpPr>
          <p:cNvPr id="6" name="TextBox 5"/>
          <p:cNvSpPr txBox="1"/>
          <p:nvPr/>
        </p:nvSpPr>
        <p:spPr>
          <a:xfrm>
            <a:off x="836079" y="1118455"/>
            <a:ext cx="7515921" cy="307777"/>
          </a:xfrm>
          <a:prstGeom prst="rect">
            <a:avLst/>
          </a:prstGeom>
          <a:solidFill>
            <a:schemeClr val="bg1"/>
          </a:solidFill>
        </p:spPr>
        <p:txBody>
          <a:bodyPr wrap="square" rtlCol="0">
            <a:spAutoFit/>
          </a:bodyPr>
          <a:lstStyle/>
          <a:p>
            <a:pPr algn="ctr"/>
            <a:r>
              <a:rPr lang="en-US" sz="1400" dirty="0">
                <a:solidFill>
                  <a:srgbClr val="205A88"/>
                </a:solidFill>
              </a:rPr>
              <a:t>Percent Fraud Amount Alerted vs Transaction </a:t>
            </a:r>
            <a:r>
              <a:rPr lang="en-US" sz="1400">
                <a:solidFill>
                  <a:srgbClr val="205A88"/>
                </a:solidFill>
              </a:rPr>
              <a:t>Alerts per</a:t>
            </a:r>
            <a:endParaRPr lang="en-US" sz="1400" dirty="0">
              <a:solidFill>
                <a:srgbClr val="205A88"/>
              </a:solidFill>
            </a:endParaRPr>
          </a:p>
        </p:txBody>
      </p:sp>
      <p:sp>
        <p:nvSpPr>
          <p:cNvPr id="5" name="TextBox 4"/>
          <p:cNvSpPr txBox="1"/>
          <p:nvPr/>
        </p:nvSpPr>
        <p:spPr>
          <a:xfrm>
            <a:off x="5486399" y="3296801"/>
            <a:ext cx="2698596" cy="830997"/>
          </a:xfrm>
          <a:prstGeom prst="rect">
            <a:avLst/>
          </a:prstGeom>
          <a:solidFill>
            <a:schemeClr val="accent1"/>
          </a:solidFill>
          <a:ln>
            <a:solidFill>
              <a:schemeClr val="accent4"/>
            </a:solidFill>
          </a:ln>
        </p:spPr>
        <p:txBody>
          <a:bodyPr wrap="square" rtlCol="0">
            <a:spAutoFit/>
          </a:bodyPr>
          <a:lstStyle/>
          <a:p>
            <a:r>
              <a:rPr lang="en-US" sz="1200" dirty="0">
                <a:solidFill>
                  <a:schemeClr val="bg1"/>
                </a:solidFill>
              </a:rPr>
              <a:t>Fraud Score: 699</a:t>
            </a:r>
          </a:p>
          <a:p>
            <a:r>
              <a:rPr lang="en-US" sz="1200" dirty="0">
                <a:solidFill>
                  <a:schemeClr val="bg1"/>
                </a:solidFill>
              </a:rPr>
              <a:t>Daily Transaction Caseload: 1509</a:t>
            </a:r>
          </a:p>
          <a:p>
            <a:r>
              <a:rPr lang="en-US" sz="1200" dirty="0">
                <a:solidFill>
                  <a:schemeClr val="bg1"/>
                </a:solidFill>
              </a:rPr>
              <a:t>False Positive Ratio: 4:1</a:t>
            </a:r>
          </a:p>
          <a:p>
            <a:r>
              <a:rPr lang="en-US" sz="1200" dirty="0">
                <a:solidFill>
                  <a:schemeClr val="bg1"/>
                </a:solidFill>
              </a:rPr>
              <a:t>% Fraud Amount Alerted: 45.30%</a:t>
            </a:r>
          </a:p>
        </p:txBody>
      </p:sp>
      <p:sp>
        <p:nvSpPr>
          <p:cNvPr id="8" name="TextBox 7"/>
          <p:cNvSpPr txBox="1"/>
          <p:nvPr/>
        </p:nvSpPr>
        <p:spPr>
          <a:xfrm>
            <a:off x="836079" y="5998367"/>
            <a:ext cx="7515921" cy="276999"/>
          </a:xfrm>
          <a:prstGeom prst="rect">
            <a:avLst/>
          </a:prstGeom>
          <a:solidFill>
            <a:schemeClr val="bg1"/>
          </a:solidFill>
        </p:spPr>
        <p:txBody>
          <a:bodyPr wrap="square" rtlCol="0">
            <a:spAutoFit/>
          </a:bodyPr>
          <a:lstStyle/>
          <a:p>
            <a:pPr algn="ctr"/>
            <a:r>
              <a:rPr lang="en-US" sz="1200">
                <a:solidFill>
                  <a:srgbClr val="205A88"/>
                </a:solidFill>
              </a:rPr>
              <a:t>Transaction Alerts per Day</a:t>
            </a:r>
            <a:endParaRPr lang="en-US" sz="1200" dirty="0">
              <a:solidFill>
                <a:srgbClr val="205A88"/>
              </a:solidFill>
            </a:endParaRPr>
          </a:p>
        </p:txBody>
      </p:sp>
      <p:sp>
        <p:nvSpPr>
          <p:cNvPr id="9" name="TextBox 8"/>
          <p:cNvSpPr txBox="1"/>
          <p:nvPr/>
        </p:nvSpPr>
        <p:spPr>
          <a:xfrm rot="16200000">
            <a:off x="-918676" y="3328858"/>
            <a:ext cx="3165604" cy="276999"/>
          </a:xfrm>
          <a:prstGeom prst="rect">
            <a:avLst/>
          </a:prstGeom>
          <a:solidFill>
            <a:schemeClr val="bg1"/>
          </a:solidFill>
        </p:spPr>
        <p:txBody>
          <a:bodyPr wrap="square" rtlCol="0">
            <a:spAutoFit/>
          </a:bodyPr>
          <a:lstStyle/>
          <a:p>
            <a:pPr algn="ctr"/>
            <a:r>
              <a:rPr lang="en-US" sz="1200">
                <a:solidFill>
                  <a:srgbClr val="205A88"/>
                </a:solidFill>
              </a:rPr>
              <a:t>Percent Fraud Amount Alerted</a:t>
            </a:r>
            <a:endParaRPr lang="en-US" sz="1200" dirty="0">
              <a:solidFill>
                <a:srgbClr val="205A88"/>
              </a:solidFill>
            </a:endParaRPr>
          </a:p>
        </p:txBody>
      </p:sp>
    </p:spTree>
    <p:extLst>
      <p:ext uri="{BB962C8B-B14F-4D97-AF65-F5344CB8AC3E}">
        <p14:creationId xmlns:p14="http://schemas.microsoft.com/office/powerpoint/2010/main" val="2657838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31</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4" name="Subtitle 3"/>
          <p:cNvSpPr>
            <a:spLocks noGrp="1"/>
          </p:cNvSpPr>
          <p:nvPr>
            <p:ph type="subTitle" idx="1"/>
          </p:nvPr>
        </p:nvSpPr>
        <p:spPr/>
        <p:txBody>
          <a:bodyPr/>
          <a:lstStyle/>
          <a:p>
            <a:r>
              <a:rPr lang="en-US" dirty="0"/>
              <a:t>Ongoing Investment</a:t>
            </a:r>
          </a:p>
        </p:txBody>
      </p:sp>
      <p:sp>
        <p:nvSpPr>
          <p:cNvPr id="5" name="Title 4"/>
          <p:cNvSpPr>
            <a:spLocks noGrp="1"/>
          </p:cNvSpPr>
          <p:nvPr>
            <p:ph type="ctrTitle"/>
          </p:nvPr>
        </p:nvSpPr>
        <p:spPr>
          <a:xfrm>
            <a:off x="198408" y="1746608"/>
            <a:ext cx="8229600" cy="2753392"/>
          </a:xfrm>
        </p:spPr>
        <p:txBody>
          <a:bodyPr/>
          <a:lstStyle/>
          <a:p>
            <a:r>
              <a:rPr lang="en-US" dirty="0"/>
              <a:t>Machine Learning Research</a:t>
            </a:r>
          </a:p>
        </p:txBody>
      </p:sp>
    </p:spTree>
    <p:extLst>
      <p:ext uri="{BB962C8B-B14F-4D97-AF65-F5344CB8AC3E}">
        <p14:creationId xmlns:p14="http://schemas.microsoft.com/office/powerpoint/2010/main" val="2265701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32</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4" name="Text Placeholder 3"/>
          <p:cNvSpPr>
            <a:spLocks noGrp="1"/>
          </p:cNvSpPr>
          <p:nvPr>
            <p:ph type="body" sz="quarter" idx="32"/>
          </p:nvPr>
        </p:nvSpPr>
        <p:spPr/>
        <p:txBody>
          <a:bodyPr/>
          <a:lstStyle/>
          <a:p>
            <a:endParaRPr lang="en-US"/>
          </a:p>
        </p:txBody>
      </p:sp>
      <p:sp>
        <p:nvSpPr>
          <p:cNvPr id="5" name="Content Placeholder 4"/>
          <p:cNvSpPr>
            <a:spLocks noGrp="1"/>
          </p:cNvSpPr>
          <p:nvPr>
            <p:ph idx="1"/>
          </p:nvPr>
        </p:nvSpPr>
        <p:spPr>
          <a:xfrm>
            <a:off x="215869" y="1442302"/>
            <a:ext cx="8136132" cy="3852905"/>
          </a:xfrm>
        </p:spPr>
        <p:txBody>
          <a:bodyPr>
            <a:normAutofit lnSpcReduction="10000"/>
          </a:bodyPr>
          <a:lstStyle/>
          <a:p>
            <a:r>
              <a:rPr lang="en-US" dirty="0"/>
              <a:t>ACI advancing core fraud detection mechanism </a:t>
            </a:r>
          </a:p>
          <a:p>
            <a:pPr lvl="1"/>
            <a:r>
              <a:rPr lang="en-US" dirty="0"/>
              <a:t>Machine learning algorithms</a:t>
            </a:r>
            <a:endParaRPr lang="en-US" dirty="0">
              <a:cs typeface="Arial" pitchFamily="34" charset="0"/>
            </a:endParaRPr>
          </a:p>
          <a:p>
            <a:pPr lvl="2"/>
            <a:endParaRPr lang="en-US" sz="1400" dirty="0"/>
          </a:p>
          <a:p>
            <a:r>
              <a:rPr lang="en-US" dirty="0"/>
              <a:t>Current research project consists of</a:t>
            </a:r>
          </a:p>
          <a:p>
            <a:pPr lvl="1"/>
            <a:r>
              <a:rPr lang="en-US" dirty="0"/>
              <a:t>Champion / challenger evaluation of latest machine learning algorithms against current productized set</a:t>
            </a:r>
          </a:p>
          <a:p>
            <a:pPr lvl="1"/>
            <a:r>
              <a:rPr lang="en-US" dirty="0"/>
              <a:t>Extension of model segmentation</a:t>
            </a:r>
          </a:p>
          <a:p>
            <a:pPr lvl="1"/>
            <a:r>
              <a:rPr lang="en-US" dirty="0"/>
              <a:t>Increasing the number of segments and complexity of segmentation criteria </a:t>
            </a:r>
          </a:p>
          <a:p>
            <a:pPr lvl="2"/>
            <a:endParaRPr lang="en-US" sz="1400" dirty="0"/>
          </a:p>
          <a:p>
            <a:r>
              <a:rPr lang="en-US" dirty="0"/>
              <a:t>Productization ‘off-ramp’</a:t>
            </a:r>
          </a:p>
          <a:p>
            <a:pPr lvl="1"/>
            <a:r>
              <a:rPr lang="en-US" dirty="0"/>
              <a:t>Highest performing algorithms transferred out of research for productization into USE or PRM scoring engine</a:t>
            </a:r>
          </a:p>
          <a:p>
            <a:pPr lvl="1"/>
            <a:r>
              <a:rPr lang="en-US" dirty="0"/>
              <a:t>WPI internship program</a:t>
            </a:r>
          </a:p>
          <a:p>
            <a:pPr lvl="2"/>
            <a:endParaRPr lang="en-US" sz="1400" dirty="0"/>
          </a:p>
          <a:p>
            <a:pPr lvl="2"/>
            <a:endParaRPr lang="en-US" sz="1400" dirty="0"/>
          </a:p>
          <a:p>
            <a:pPr lvl="1"/>
            <a:endParaRPr lang="en-US" dirty="0">
              <a:cs typeface="Arial" pitchFamily="34" charset="0"/>
            </a:endParaRPr>
          </a:p>
          <a:p>
            <a:pPr marL="360000" lvl="2" indent="0">
              <a:buNone/>
            </a:pPr>
            <a:endParaRPr lang="en-US" sz="1400" dirty="0"/>
          </a:p>
        </p:txBody>
      </p:sp>
      <p:sp>
        <p:nvSpPr>
          <p:cNvPr id="6" name="Text Placeholder 5"/>
          <p:cNvSpPr>
            <a:spLocks noGrp="1"/>
          </p:cNvSpPr>
          <p:nvPr>
            <p:ph type="body" sz="quarter" idx="24"/>
          </p:nvPr>
        </p:nvSpPr>
        <p:spPr/>
        <p:txBody>
          <a:bodyPr/>
          <a:lstStyle/>
          <a:p>
            <a:r>
              <a:rPr lang="en-US" dirty="0"/>
              <a:t>Core fraud detection mechanism</a:t>
            </a:r>
          </a:p>
        </p:txBody>
      </p:sp>
      <p:sp>
        <p:nvSpPr>
          <p:cNvPr id="7" name="Title 6"/>
          <p:cNvSpPr>
            <a:spLocks noGrp="1"/>
          </p:cNvSpPr>
          <p:nvPr>
            <p:ph type="title"/>
          </p:nvPr>
        </p:nvSpPr>
        <p:spPr/>
        <p:txBody>
          <a:bodyPr>
            <a:normAutofit/>
          </a:bodyPr>
          <a:lstStyle/>
          <a:p>
            <a:r>
              <a:rPr lang="en-US" altLang="en-US" dirty="0"/>
              <a:t>New Machine Learning Algorithms</a:t>
            </a:r>
            <a:endParaRPr lang="en-US" dirty="0"/>
          </a:p>
        </p:txBody>
      </p:sp>
    </p:spTree>
    <p:extLst>
      <p:ext uri="{BB962C8B-B14F-4D97-AF65-F5344CB8AC3E}">
        <p14:creationId xmlns:p14="http://schemas.microsoft.com/office/powerpoint/2010/main" val="876260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ounded Rectangle 13"/>
          <p:cNvSpPr/>
          <p:nvPr/>
        </p:nvSpPr>
        <p:spPr>
          <a:xfrm>
            <a:off x="117521" y="1952217"/>
            <a:ext cx="8928156" cy="4082829"/>
          </a:xfrm>
          <a:prstGeom prst="roundRect">
            <a:avLst>
              <a:gd name="adj" fmla="val 0"/>
            </a:avLst>
          </a:prstGeom>
          <a:solidFill>
            <a:schemeClr val="accent1">
              <a:lumMod val="40000"/>
              <a:lumOff val="60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endParaRPr lang="en-US" sz="1600" b="1" dirty="0">
              <a:solidFill>
                <a:srgbClr val="C00000"/>
              </a:solidFill>
              <a:cs typeface="Calibri"/>
            </a:endParaRPr>
          </a:p>
        </p:txBody>
      </p:sp>
      <p:sp>
        <p:nvSpPr>
          <p:cNvPr id="2" name="Slide Number Placeholder 1"/>
          <p:cNvSpPr>
            <a:spLocks noGrp="1"/>
          </p:cNvSpPr>
          <p:nvPr>
            <p:ph type="sldNum" sz="quarter" idx="4"/>
          </p:nvPr>
        </p:nvSpPr>
        <p:spPr/>
        <p:txBody>
          <a:bodyPr/>
          <a:lstStyle/>
          <a:p>
            <a:fld id="{BB7F249F-CCCE-DA49-A761-E31751E19E88}" type="slidenum">
              <a:rPr lang="en-US" noProof="0" smtClean="0"/>
              <a:pPr/>
              <a:t>33</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6" name="Text Placeholder 5"/>
          <p:cNvSpPr>
            <a:spLocks noGrp="1"/>
          </p:cNvSpPr>
          <p:nvPr>
            <p:ph type="body" sz="quarter" idx="24"/>
          </p:nvPr>
        </p:nvSpPr>
        <p:spPr/>
        <p:txBody>
          <a:bodyPr/>
          <a:lstStyle/>
          <a:p>
            <a:r>
              <a:rPr lang="en-US" dirty="0"/>
              <a:t>Additional pipeline components</a:t>
            </a:r>
          </a:p>
        </p:txBody>
      </p:sp>
      <p:sp>
        <p:nvSpPr>
          <p:cNvPr id="7" name="Title 6"/>
          <p:cNvSpPr>
            <a:spLocks noGrp="1"/>
          </p:cNvSpPr>
          <p:nvPr>
            <p:ph type="title"/>
          </p:nvPr>
        </p:nvSpPr>
        <p:spPr/>
        <p:txBody>
          <a:bodyPr/>
          <a:lstStyle/>
          <a:p>
            <a:r>
              <a:rPr lang="en-US" dirty="0"/>
              <a:t>Research Architecture – Model Training</a:t>
            </a:r>
          </a:p>
        </p:txBody>
      </p:sp>
      <p:sp>
        <p:nvSpPr>
          <p:cNvPr id="76" name="Rectangle 75"/>
          <p:cNvSpPr/>
          <p:nvPr/>
        </p:nvSpPr>
        <p:spPr>
          <a:xfrm>
            <a:off x="189090" y="2228393"/>
            <a:ext cx="823412" cy="29770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Input Data - </a:t>
            </a:r>
          </a:p>
          <a:p>
            <a:pPr algn="ctr"/>
            <a:r>
              <a:rPr lang="en-US" sz="1000" b="1" dirty="0">
                <a:solidFill>
                  <a:schemeClr val="tx1"/>
                </a:solidFill>
              </a:rPr>
              <a:t>Training, Validation and Test</a:t>
            </a:r>
          </a:p>
        </p:txBody>
      </p:sp>
      <p:sp>
        <p:nvSpPr>
          <p:cNvPr id="77" name="Rectangle 76"/>
          <p:cNvSpPr/>
          <p:nvPr/>
        </p:nvSpPr>
        <p:spPr>
          <a:xfrm>
            <a:off x="1204452" y="2228393"/>
            <a:ext cx="812707" cy="29770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Clustering</a:t>
            </a:r>
          </a:p>
          <a:p>
            <a:pPr algn="ctr"/>
            <a:r>
              <a:rPr lang="en-US" sz="800" dirty="0">
                <a:solidFill>
                  <a:schemeClr val="tx1"/>
                </a:solidFill>
              </a:rPr>
              <a:t>And Rebalancing Algorithms</a:t>
            </a:r>
          </a:p>
        </p:txBody>
      </p:sp>
      <p:sp>
        <p:nvSpPr>
          <p:cNvPr id="78" name="Rectangle 77"/>
          <p:cNvSpPr/>
          <p:nvPr/>
        </p:nvSpPr>
        <p:spPr>
          <a:xfrm>
            <a:off x="2415195" y="2277552"/>
            <a:ext cx="977609" cy="4694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Cluster #1</a:t>
            </a:r>
          </a:p>
        </p:txBody>
      </p:sp>
      <p:sp>
        <p:nvSpPr>
          <p:cNvPr id="79" name="Rectangle 78"/>
          <p:cNvSpPr/>
          <p:nvPr/>
        </p:nvSpPr>
        <p:spPr>
          <a:xfrm>
            <a:off x="2415195" y="3278456"/>
            <a:ext cx="977609" cy="4694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Cluster #2</a:t>
            </a:r>
          </a:p>
        </p:txBody>
      </p:sp>
      <p:sp>
        <p:nvSpPr>
          <p:cNvPr id="80" name="Rectangle 79"/>
          <p:cNvSpPr/>
          <p:nvPr/>
        </p:nvSpPr>
        <p:spPr>
          <a:xfrm>
            <a:off x="2431143" y="4736026"/>
            <a:ext cx="992534" cy="4694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Cluster #K</a:t>
            </a:r>
          </a:p>
        </p:txBody>
      </p:sp>
      <p:sp>
        <p:nvSpPr>
          <p:cNvPr id="81" name="Rectangle 80"/>
          <p:cNvSpPr/>
          <p:nvPr/>
        </p:nvSpPr>
        <p:spPr>
          <a:xfrm>
            <a:off x="3949946" y="2277552"/>
            <a:ext cx="977609" cy="4694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Feature</a:t>
            </a:r>
          </a:p>
          <a:p>
            <a:pPr algn="ctr"/>
            <a:r>
              <a:rPr lang="en-US" sz="1000" dirty="0">
                <a:solidFill>
                  <a:schemeClr val="tx1"/>
                </a:solidFill>
              </a:rPr>
              <a:t>selection</a:t>
            </a:r>
          </a:p>
        </p:txBody>
      </p:sp>
      <p:sp>
        <p:nvSpPr>
          <p:cNvPr id="82" name="Rectangle 81"/>
          <p:cNvSpPr/>
          <p:nvPr/>
        </p:nvSpPr>
        <p:spPr>
          <a:xfrm>
            <a:off x="3949946" y="3278456"/>
            <a:ext cx="977609" cy="4694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Feature</a:t>
            </a:r>
          </a:p>
          <a:p>
            <a:pPr algn="ctr"/>
            <a:r>
              <a:rPr lang="en-US" sz="1000" dirty="0">
                <a:solidFill>
                  <a:schemeClr val="tx1"/>
                </a:solidFill>
              </a:rPr>
              <a:t>selection</a:t>
            </a:r>
          </a:p>
        </p:txBody>
      </p:sp>
      <p:sp>
        <p:nvSpPr>
          <p:cNvPr id="83" name="Rectangle 82"/>
          <p:cNvSpPr/>
          <p:nvPr/>
        </p:nvSpPr>
        <p:spPr>
          <a:xfrm>
            <a:off x="3965892" y="4736026"/>
            <a:ext cx="977609" cy="4694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Feature</a:t>
            </a:r>
          </a:p>
          <a:p>
            <a:pPr algn="ctr"/>
            <a:r>
              <a:rPr lang="en-US" sz="1000" dirty="0">
                <a:solidFill>
                  <a:schemeClr val="tx1"/>
                </a:solidFill>
              </a:rPr>
              <a:t>selection</a:t>
            </a:r>
          </a:p>
        </p:txBody>
      </p:sp>
      <p:sp>
        <p:nvSpPr>
          <p:cNvPr id="84" name="Rectangle 83"/>
          <p:cNvSpPr/>
          <p:nvPr/>
        </p:nvSpPr>
        <p:spPr>
          <a:xfrm>
            <a:off x="5481592" y="2163187"/>
            <a:ext cx="1867985" cy="6294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Classification/</a:t>
            </a:r>
          </a:p>
          <a:p>
            <a:pPr algn="ctr"/>
            <a:r>
              <a:rPr lang="en-US" sz="1000" dirty="0">
                <a:solidFill>
                  <a:schemeClr val="tx1"/>
                </a:solidFill>
              </a:rPr>
              <a:t>Anomaly detection on training, validation and test subsets</a:t>
            </a:r>
          </a:p>
        </p:txBody>
      </p:sp>
      <p:sp>
        <p:nvSpPr>
          <p:cNvPr id="85" name="Rectangle 84"/>
          <p:cNvSpPr/>
          <p:nvPr/>
        </p:nvSpPr>
        <p:spPr>
          <a:xfrm>
            <a:off x="5481592" y="3134334"/>
            <a:ext cx="1867985" cy="6601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Classification/</a:t>
            </a:r>
          </a:p>
          <a:p>
            <a:pPr algn="ctr"/>
            <a:r>
              <a:rPr lang="en-US" sz="1000" dirty="0">
                <a:solidFill>
                  <a:schemeClr val="tx1"/>
                </a:solidFill>
              </a:rPr>
              <a:t>Anomaly detection on training, validation and test subsets</a:t>
            </a:r>
          </a:p>
        </p:txBody>
      </p:sp>
      <p:sp>
        <p:nvSpPr>
          <p:cNvPr id="86" name="Rectangle 85"/>
          <p:cNvSpPr/>
          <p:nvPr/>
        </p:nvSpPr>
        <p:spPr>
          <a:xfrm>
            <a:off x="5481592" y="4673961"/>
            <a:ext cx="1867985" cy="6686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Classification/</a:t>
            </a:r>
          </a:p>
          <a:p>
            <a:pPr algn="ctr"/>
            <a:r>
              <a:rPr lang="en-US" sz="1000" dirty="0">
                <a:solidFill>
                  <a:schemeClr val="tx1"/>
                </a:solidFill>
              </a:rPr>
              <a:t>Anomaly detection on training, validation and test subsets</a:t>
            </a:r>
          </a:p>
        </p:txBody>
      </p:sp>
      <p:sp>
        <p:nvSpPr>
          <p:cNvPr id="87" name="TextBox 86"/>
          <p:cNvSpPr txBox="1"/>
          <p:nvPr/>
        </p:nvSpPr>
        <p:spPr>
          <a:xfrm>
            <a:off x="2618608" y="3878725"/>
            <a:ext cx="681546" cy="584775"/>
          </a:xfrm>
          <a:prstGeom prst="rect">
            <a:avLst/>
          </a:prstGeom>
          <a:noFill/>
          <a:ln>
            <a:noFill/>
          </a:ln>
        </p:spPr>
        <p:txBody>
          <a:bodyPr wrap="square" rIns="0" rtlCol="0">
            <a:spAutoFit/>
          </a:bodyPr>
          <a:lstStyle/>
          <a:p>
            <a:r>
              <a:rPr lang="en-US" sz="3200" dirty="0"/>
              <a:t>…</a:t>
            </a:r>
          </a:p>
        </p:txBody>
      </p:sp>
      <p:sp>
        <p:nvSpPr>
          <p:cNvPr id="90" name="Rectangle 89"/>
          <p:cNvSpPr/>
          <p:nvPr/>
        </p:nvSpPr>
        <p:spPr>
          <a:xfrm>
            <a:off x="7633200" y="2228395"/>
            <a:ext cx="812707" cy="30098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Aggregate Results</a:t>
            </a:r>
          </a:p>
        </p:txBody>
      </p:sp>
      <p:cxnSp>
        <p:nvCxnSpPr>
          <p:cNvPr id="91" name="Straight Arrow Connector 90"/>
          <p:cNvCxnSpPr>
            <a:stCxn id="76" idx="3"/>
            <a:endCxn id="77" idx="1"/>
          </p:cNvCxnSpPr>
          <p:nvPr/>
        </p:nvCxnSpPr>
        <p:spPr>
          <a:xfrm>
            <a:off x="1012502" y="3716923"/>
            <a:ext cx="191950"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78" idx="1"/>
          </p:cNvCxnSpPr>
          <p:nvPr/>
        </p:nvCxnSpPr>
        <p:spPr>
          <a:xfrm>
            <a:off x="2017159" y="2512266"/>
            <a:ext cx="398036"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2022075" y="3500410"/>
            <a:ext cx="398036"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2028786" y="4993766"/>
            <a:ext cx="41433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78" idx="3"/>
            <a:endCxn id="81" idx="1"/>
          </p:cNvCxnSpPr>
          <p:nvPr/>
        </p:nvCxnSpPr>
        <p:spPr>
          <a:xfrm>
            <a:off x="3392804" y="2512266"/>
            <a:ext cx="55714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3392803" y="3500410"/>
            <a:ext cx="55714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3408751" y="4993766"/>
            <a:ext cx="55714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4908503" y="2512266"/>
            <a:ext cx="55714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4927555" y="3500410"/>
            <a:ext cx="55714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4943502" y="5003421"/>
            <a:ext cx="55714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84" idx="3"/>
          </p:cNvCxnSpPr>
          <p:nvPr/>
        </p:nvCxnSpPr>
        <p:spPr>
          <a:xfrm>
            <a:off x="7349577" y="2477916"/>
            <a:ext cx="283623" cy="3435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7349577" y="3523552"/>
            <a:ext cx="283623" cy="174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7349577" y="4966270"/>
            <a:ext cx="283623" cy="174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3"/>
          <p:cNvSpPr txBox="1">
            <a:spLocks noChangeArrowheads="1"/>
          </p:cNvSpPr>
          <p:nvPr/>
        </p:nvSpPr>
        <p:spPr bwMode="auto">
          <a:xfrm>
            <a:off x="4912832" y="1652062"/>
            <a:ext cx="3933910" cy="346966"/>
          </a:xfrm>
          <a:prstGeom prst="rect">
            <a:avLst/>
          </a:prstGeom>
          <a:noFill/>
          <a:ln w="9525">
            <a:noFill/>
            <a:miter lim="800000"/>
            <a:headEnd/>
            <a:tailEnd/>
          </a:ln>
        </p:spPr>
        <p:txBody>
          <a:bodyPr lIns="92075" tIns="46038" rIns="92075" bIns="46038"/>
          <a:lstStyle/>
          <a:p>
            <a:pPr algn="ctr">
              <a:spcBef>
                <a:spcPct val="20000"/>
              </a:spcBef>
              <a:buClr>
                <a:schemeClr val="tx2">
                  <a:lumMod val="75000"/>
                </a:schemeClr>
              </a:buClr>
              <a:defRPr/>
            </a:pPr>
            <a:r>
              <a:rPr lang="en-US" sz="1400" dirty="0">
                <a:solidFill>
                  <a:schemeClr val="accent6">
                    <a:lumMod val="25000"/>
                  </a:schemeClr>
                </a:solidFill>
              </a:rPr>
              <a:t>Multi-core virtualized research environment</a:t>
            </a:r>
          </a:p>
        </p:txBody>
      </p:sp>
      <p:sp>
        <p:nvSpPr>
          <p:cNvPr id="36" name="TextBox 35"/>
          <p:cNvSpPr txBox="1"/>
          <p:nvPr/>
        </p:nvSpPr>
        <p:spPr>
          <a:xfrm>
            <a:off x="4119516" y="3892581"/>
            <a:ext cx="681546" cy="584775"/>
          </a:xfrm>
          <a:prstGeom prst="rect">
            <a:avLst/>
          </a:prstGeom>
          <a:noFill/>
          <a:ln>
            <a:noFill/>
          </a:ln>
        </p:spPr>
        <p:txBody>
          <a:bodyPr wrap="square" rIns="0" rtlCol="0">
            <a:spAutoFit/>
          </a:bodyPr>
          <a:lstStyle/>
          <a:p>
            <a:r>
              <a:rPr lang="en-US" sz="3200" dirty="0"/>
              <a:t>…</a:t>
            </a:r>
          </a:p>
        </p:txBody>
      </p:sp>
      <p:sp>
        <p:nvSpPr>
          <p:cNvPr id="37" name="TextBox 36"/>
          <p:cNvSpPr txBox="1"/>
          <p:nvPr/>
        </p:nvSpPr>
        <p:spPr>
          <a:xfrm>
            <a:off x="5952936" y="3878725"/>
            <a:ext cx="681546" cy="584775"/>
          </a:xfrm>
          <a:prstGeom prst="rect">
            <a:avLst/>
          </a:prstGeom>
          <a:noFill/>
          <a:ln>
            <a:noFill/>
          </a:ln>
        </p:spPr>
        <p:txBody>
          <a:bodyPr wrap="square" rIns="0" rtlCol="0">
            <a:spAutoFit/>
          </a:bodyPr>
          <a:lstStyle/>
          <a:p>
            <a:r>
              <a:rPr lang="en-US" sz="3200" dirty="0"/>
              <a:t>…</a:t>
            </a:r>
          </a:p>
        </p:txBody>
      </p:sp>
      <p:sp>
        <p:nvSpPr>
          <p:cNvPr id="38" name="TextBox 37">
            <a:extLst>
              <a:ext uri="{FF2B5EF4-FFF2-40B4-BE49-F238E27FC236}">
                <a16:creationId xmlns:a16="http://schemas.microsoft.com/office/drawing/2014/main" id="{1F13638A-AB00-4781-ABA7-EC600C0A9BC8}"/>
              </a:ext>
            </a:extLst>
          </p:cNvPr>
          <p:cNvSpPr txBox="1"/>
          <p:nvPr/>
        </p:nvSpPr>
        <p:spPr>
          <a:xfrm>
            <a:off x="5234569" y="1926104"/>
            <a:ext cx="1399913" cy="246221"/>
          </a:xfrm>
          <a:prstGeom prst="rect">
            <a:avLst/>
          </a:prstGeom>
          <a:noFill/>
        </p:spPr>
        <p:txBody>
          <a:bodyPr wrap="square" rtlCol="0">
            <a:spAutoFit/>
          </a:bodyPr>
          <a:lstStyle/>
          <a:p>
            <a:pPr algn="ctr"/>
            <a:r>
              <a:rPr lang="en-US" sz="1000" b="1" dirty="0" err="1">
                <a:solidFill>
                  <a:schemeClr val="accent2">
                    <a:lumMod val="75000"/>
                  </a:schemeClr>
                </a:solidFill>
                <a:cs typeface="Calibri"/>
              </a:rPr>
              <a:t>Hyperparam</a:t>
            </a:r>
            <a:r>
              <a:rPr lang="en-US" sz="1000" b="1" dirty="0">
                <a:solidFill>
                  <a:schemeClr val="accent2">
                    <a:lumMod val="75000"/>
                  </a:schemeClr>
                </a:solidFill>
                <a:cs typeface="Calibri"/>
              </a:rPr>
              <a:t> </a:t>
            </a:r>
            <a:r>
              <a:rPr lang="en-US" sz="1000" b="1" dirty="0" err="1">
                <a:solidFill>
                  <a:schemeClr val="accent2">
                    <a:lumMod val="75000"/>
                  </a:schemeClr>
                </a:solidFill>
                <a:cs typeface="Calibri"/>
              </a:rPr>
              <a:t>Opt</a:t>
            </a:r>
            <a:endParaRPr lang="en-US" sz="1000" b="1" dirty="0">
              <a:solidFill>
                <a:schemeClr val="accent2">
                  <a:lumMod val="75000"/>
                </a:schemeClr>
              </a:solidFill>
              <a:cs typeface="Calibri"/>
            </a:endParaRPr>
          </a:p>
        </p:txBody>
      </p:sp>
      <p:sp>
        <p:nvSpPr>
          <p:cNvPr id="41" name="TextBox 40">
            <a:extLst>
              <a:ext uri="{FF2B5EF4-FFF2-40B4-BE49-F238E27FC236}">
                <a16:creationId xmlns:a16="http://schemas.microsoft.com/office/drawing/2014/main" id="{7C819D82-F633-4A70-8970-7997E9009D4B}"/>
              </a:ext>
            </a:extLst>
          </p:cNvPr>
          <p:cNvSpPr txBox="1"/>
          <p:nvPr/>
        </p:nvSpPr>
        <p:spPr>
          <a:xfrm>
            <a:off x="5262279" y="2918086"/>
            <a:ext cx="1399913" cy="246221"/>
          </a:xfrm>
          <a:prstGeom prst="rect">
            <a:avLst/>
          </a:prstGeom>
          <a:noFill/>
        </p:spPr>
        <p:txBody>
          <a:bodyPr wrap="square" rtlCol="0">
            <a:spAutoFit/>
          </a:bodyPr>
          <a:lstStyle/>
          <a:p>
            <a:pPr algn="ctr"/>
            <a:r>
              <a:rPr lang="en-US" sz="1000" b="1" dirty="0" err="1">
                <a:solidFill>
                  <a:schemeClr val="accent2">
                    <a:lumMod val="75000"/>
                  </a:schemeClr>
                </a:solidFill>
                <a:cs typeface="Calibri"/>
              </a:rPr>
              <a:t>Hyperparam</a:t>
            </a:r>
            <a:r>
              <a:rPr lang="en-US" sz="1000" b="1" dirty="0">
                <a:solidFill>
                  <a:schemeClr val="accent2">
                    <a:lumMod val="75000"/>
                  </a:schemeClr>
                </a:solidFill>
                <a:cs typeface="Calibri"/>
              </a:rPr>
              <a:t> </a:t>
            </a:r>
            <a:r>
              <a:rPr lang="en-US" sz="1000" b="1" dirty="0" err="1">
                <a:solidFill>
                  <a:schemeClr val="accent2">
                    <a:lumMod val="75000"/>
                  </a:schemeClr>
                </a:solidFill>
                <a:cs typeface="Calibri"/>
              </a:rPr>
              <a:t>Opt</a:t>
            </a:r>
            <a:endParaRPr lang="en-US" sz="1000" b="1" dirty="0">
              <a:solidFill>
                <a:schemeClr val="accent2">
                  <a:lumMod val="75000"/>
                </a:schemeClr>
              </a:solidFill>
              <a:cs typeface="Calibri"/>
            </a:endParaRPr>
          </a:p>
        </p:txBody>
      </p:sp>
      <p:sp>
        <p:nvSpPr>
          <p:cNvPr id="42" name="TextBox 41">
            <a:extLst>
              <a:ext uri="{FF2B5EF4-FFF2-40B4-BE49-F238E27FC236}">
                <a16:creationId xmlns:a16="http://schemas.microsoft.com/office/drawing/2014/main" id="{80D39CE2-8898-4646-8A6C-818BA744AD39}"/>
              </a:ext>
            </a:extLst>
          </p:cNvPr>
          <p:cNvSpPr txBox="1"/>
          <p:nvPr/>
        </p:nvSpPr>
        <p:spPr>
          <a:xfrm>
            <a:off x="5273361" y="4442082"/>
            <a:ext cx="1399913" cy="246221"/>
          </a:xfrm>
          <a:prstGeom prst="rect">
            <a:avLst/>
          </a:prstGeom>
          <a:noFill/>
        </p:spPr>
        <p:txBody>
          <a:bodyPr wrap="square" rtlCol="0">
            <a:spAutoFit/>
          </a:bodyPr>
          <a:lstStyle/>
          <a:p>
            <a:pPr algn="ctr"/>
            <a:r>
              <a:rPr lang="en-US" sz="1000" b="1" dirty="0" err="1">
                <a:solidFill>
                  <a:schemeClr val="accent2">
                    <a:lumMod val="75000"/>
                  </a:schemeClr>
                </a:solidFill>
                <a:cs typeface="Calibri"/>
              </a:rPr>
              <a:t>Hyperparam</a:t>
            </a:r>
            <a:r>
              <a:rPr lang="en-US" sz="1000" b="1" dirty="0">
                <a:solidFill>
                  <a:schemeClr val="accent2">
                    <a:lumMod val="75000"/>
                  </a:schemeClr>
                </a:solidFill>
                <a:cs typeface="Calibri"/>
              </a:rPr>
              <a:t> </a:t>
            </a:r>
            <a:r>
              <a:rPr lang="en-US" sz="1000" b="1" dirty="0" err="1">
                <a:solidFill>
                  <a:schemeClr val="accent2">
                    <a:lumMod val="75000"/>
                  </a:schemeClr>
                </a:solidFill>
                <a:cs typeface="Calibri"/>
              </a:rPr>
              <a:t>Opt</a:t>
            </a:r>
            <a:endParaRPr lang="en-US" sz="1000" b="1" dirty="0">
              <a:solidFill>
                <a:schemeClr val="accent2">
                  <a:lumMod val="75000"/>
                </a:schemeClr>
              </a:solidFill>
              <a:cs typeface="Calibri"/>
            </a:endParaRPr>
          </a:p>
        </p:txBody>
      </p:sp>
    </p:spTree>
    <p:extLst>
      <p:ext uri="{BB962C8B-B14F-4D97-AF65-F5344CB8AC3E}">
        <p14:creationId xmlns:p14="http://schemas.microsoft.com/office/powerpoint/2010/main" val="1314676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34</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6" name="Text Placeholder 5"/>
          <p:cNvSpPr>
            <a:spLocks noGrp="1"/>
          </p:cNvSpPr>
          <p:nvPr>
            <p:ph type="body" sz="quarter" idx="24"/>
          </p:nvPr>
        </p:nvSpPr>
        <p:spPr/>
        <p:txBody>
          <a:bodyPr/>
          <a:lstStyle/>
          <a:p>
            <a:r>
              <a:rPr lang="en-US" dirty="0"/>
              <a:t>New Algorithm</a:t>
            </a:r>
          </a:p>
        </p:txBody>
      </p:sp>
      <p:sp>
        <p:nvSpPr>
          <p:cNvPr id="7" name="Title 6"/>
          <p:cNvSpPr>
            <a:spLocks noGrp="1"/>
          </p:cNvSpPr>
          <p:nvPr>
            <p:ph type="title"/>
          </p:nvPr>
        </p:nvSpPr>
        <p:spPr/>
        <p:txBody>
          <a:bodyPr/>
          <a:lstStyle/>
          <a:p>
            <a:r>
              <a:rPr lang="en-US" dirty="0"/>
              <a:t>Sample Model Predictive Performance</a:t>
            </a:r>
          </a:p>
        </p:txBody>
      </p:sp>
      <p:pic>
        <p:nvPicPr>
          <p:cNvPr id="8" name="Picture 7">
            <a:extLst>
              <a:ext uri="{FF2B5EF4-FFF2-40B4-BE49-F238E27FC236}">
                <a16:creationId xmlns:a16="http://schemas.microsoft.com/office/drawing/2014/main" id="{7C5A5FD7-4861-428D-A40E-8CE20EE22CB8}"/>
              </a:ext>
            </a:extLst>
          </p:cNvPr>
          <p:cNvPicPr>
            <a:picLocks noChangeAspect="1"/>
          </p:cNvPicPr>
          <p:nvPr/>
        </p:nvPicPr>
        <p:blipFill>
          <a:blip r:embed="rId2"/>
          <a:stretch>
            <a:fillRect/>
          </a:stretch>
        </p:blipFill>
        <p:spPr>
          <a:xfrm>
            <a:off x="606830" y="1360535"/>
            <a:ext cx="7709367" cy="4973980"/>
          </a:xfrm>
          <a:prstGeom prst="rect">
            <a:avLst/>
          </a:prstGeom>
        </p:spPr>
      </p:pic>
    </p:spTree>
    <p:extLst>
      <p:ext uri="{BB962C8B-B14F-4D97-AF65-F5344CB8AC3E}">
        <p14:creationId xmlns:p14="http://schemas.microsoft.com/office/powerpoint/2010/main" val="3013843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35</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6" name="Text Placeholder 5"/>
          <p:cNvSpPr>
            <a:spLocks noGrp="1"/>
          </p:cNvSpPr>
          <p:nvPr>
            <p:ph type="body" sz="quarter" idx="24"/>
          </p:nvPr>
        </p:nvSpPr>
        <p:spPr/>
        <p:txBody>
          <a:bodyPr/>
          <a:lstStyle/>
          <a:p>
            <a:r>
              <a:rPr lang="en-US" dirty="0"/>
              <a:t>Against Productized Algorithms</a:t>
            </a:r>
          </a:p>
        </p:txBody>
      </p:sp>
      <p:sp>
        <p:nvSpPr>
          <p:cNvPr id="7" name="Title 6"/>
          <p:cNvSpPr>
            <a:spLocks noGrp="1"/>
          </p:cNvSpPr>
          <p:nvPr>
            <p:ph type="title"/>
          </p:nvPr>
        </p:nvSpPr>
        <p:spPr/>
        <p:txBody>
          <a:bodyPr/>
          <a:lstStyle/>
          <a:p>
            <a:r>
              <a:rPr lang="en-US" dirty="0"/>
              <a:t>Performance Improvements</a:t>
            </a:r>
          </a:p>
        </p:txBody>
      </p:sp>
      <p:graphicFrame>
        <p:nvGraphicFramePr>
          <p:cNvPr id="39" name="Content Placeholder 8">
            <a:extLst>
              <a:ext uri="{FF2B5EF4-FFF2-40B4-BE49-F238E27FC236}">
                <a16:creationId xmlns:a16="http://schemas.microsoft.com/office/drawing/2014/main" id="{2CB77662-410D-4E86-BEB1-A6F5DE6494A1}"/>
              </a:ext>
            </a:extLst>
          </p:cNvPr>
          <p:cNvGraphicFramePr>
            <a:graphicFrameLocks noGrp="1"/>
          </p:cNvGraphicFramePr>
          <p:nvPr>
            <p:ph idx="1"/>
            <p:extLst/>
          </p:nvPr>
        </p:nvGraphicFramePr>
        <p:xfrm>
          <a:off x="431800" y="1402149"/>
          <a:ext cx="8161594" cy="5232420"/>
        </p:xfrm>
        <a:graphic>
          <a:graphicData uri="http://schemas.openxmlformats.org/drawingml/2006/table">
            <a:tbl>
              <a:tblPr firstRow="1" bandRow="1">
                <a:tableStyleId>{5C22544A-7EE6-4342-B048-85BDC9FD1C3A}</a:tableStyleId>
              </a:tblPr>
              <a:tblGrid>
                <a:gridCol w="714919">
                  <a:extLst>
                    <a:ext uri="{9D8B030D-6E8A-4147-A177-3AD203B41FA5}">
                      <a16:colId xmlns:a16="http://schemas.microsoft.com/office/drawing/2014/main" val="2751793824"/>
                    </a:ext>
                  </a:extLst>
                </a:gridCol>
                <a:gridCol w="1654606">
                  <a:extLst>
                    <a:ext uri="{9D8B030D-6E8A-4147-A177-3AD203B41FA5}">
                      <a16:colId xmlns:a16="http://schemas.microsoft.com/office/drawing/2014/main" val="3162354196"/>
                    </a:ext>
                  </a:extLst>
                </a:gridCol>
                <a:gridCol w="509982">
                  <a:extLst>
                    <a:ext uri="{9D8B030D-6E8A-4147-A177-3AD203B41FA5}">
                      <a16:colId xmlns:a16="http://schemas.microsoft.com/office/drawing/2014/main" val="1160654133"/>
                    </a:ext>
                  </a:extLst>
                </a:gridCol>
                <a:gridCol w="1053962">
                  <a:extLst>
                    <a:ext uri="{9D8B030D-6E8A-4147-A177-3AD203B41FA5}">
                      <a16:colId xmlns:a16="http://schemas.microsoft.com/office/drawing/2014/main" val="3932881033"/>
                    </a:ext>
                  </a:extLst>
                </a:gridCol>
                <a:gridCol w="1461947">
                  <a:extLst>
                    <a:ext uri="{9D8B030D-6E8A-4147-A177-3AD203B41FA5}">
                      <a16:colId xmlns:a16="http://schemas.microsoft.com/office/drawing/2014/main" val="2020978992"/>
                    </a:ext>
                  </a:extLst>
                </a:gridCol>
                <a:gridCol w="1529945">
                  <a:extLst>
                    <a:ext uri="{9D8B030D-6E8A-4147-A177-3AD203B41FA5}">
                      <a16:colId xmlns:a16="http://schemas.microsoft.com/office/drawing/2014/main" val="1479971160"/>
                    </a:ext>
                  </a:extLst>
                </a:gridCol>
                <a:gridCol w="1236233">
                  <a:extLst>
                    <a:ext uri="{9D8B030D-6E8A-4147-A177-3AD203B41FA5}">
                      <a16:colId xmlns:a16="http://schemas.microsoft.com/office/drawing/2014/main" val="1424913040"/>
                    </a:ext>
                  </a:extLst>
                </a:gridCol>
              </a:tblGrid>
              <a:tr h="872070">
                <a:tc>
                  <a:txBody>
                    <a:bodyPr/>
                    <a:lstStyle/>
                    <a:p>
                      <a:pPr algn="ctr" fontAlgn="b"/>
                      <a:r>
                        <a:rPr lang="en-US" sz="1600" b="1" i="0" u="none" strike="noStrike" dirty="0">
                          <a:solidFill>
                            <a:srgbClr val="000000"/>
                          </a:solidFill>
                          <a:effectLst/>
                          <a:latin typeface="Calibri" panose="020F0502020204030204" pitchFamily="34" charset="0"/>
                        </a:rPr>
                        <a:t>Data</a:t>
                      </a:r>
                    </a:p>
                    <a:p>
                      <a:pPr algn="ctr" fontAlgn="b"/>
                      <a:endParaRPr lang="en-US"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Operating </a:t>
                      </a:r>
                    </a:p>
                    <a:p>
                      <a:pPr algn="ctr" fontAlgn="b"/>
                      <a:r>
                        <a:rPr lang="en-US" sz="1600" b="1" i="0" u="none" strike="noStrike" dirty="0">
                          <a:solidFill>
                            <a:srgbClr val="000000"/>
                          </a:solidFill>
                          <a:effectLst/>
                          <a:latin typeface="Calibri" panose="020F0502020204030204" pitchFamily="34" charset="0"/>
                        </a:rPr>
                        <a:t>Point</a:t>
                      </a: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Test Set</a:t>
                      </a: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Best New Algorithm</a:t>
                      </a: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New Algorithm Performance (%)</a:t>
                      </a: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PRCE (legacy) Performance (%)</a:t>
                      </a:r>
                    </a:p>
                  </a:txBody>
                  <a:tcPr marL="7620" marR="7620" marT="7620" marB="0" anchor="ctr"/>
                </a:tc>
                <a:tc>
                  <a:txBody>
                    <a:bodyPr/>
                    <a:lstStyle/>
                    <a:p>
                      <a:pPr algn="ctr" fontAlgn="b"/>
                      <a:r>
                        <a:rPr lang="en-US" sz="1600" b="1" i="0" u="none" strike="noStrike" dirty="0">
                          <a:solidFill>
                            <a:srgbClr val="000000"/>
                          </a:solidFill>
                          <a:effectLst/>
                          <a:latin typeface="Calibri" panose="020F0502020204030204" pitchFamily="34" charset="0"/>
                        </a:rPr>
                        <a:t>Percent Difference (%)</a:t>
                      </a:r>
                    </a:p>
                  </a:txBody>
                  <a:tcPr marL="7620" marR="7620" marT="7620" marB="0" anchor="ctr"/>
                </a:tc>
                <a:extLst>
                  <a:ext uri="{0D108BD9-81ED-4DB2-BD59-A6C34878D82A}">
                    <a16:rowId xmlns:a16="http://schemas.microsoft.com/office/drawing/2014/main" val="2896268406"/>
                  </a:ext>
                </a:extLst>
              </a:tr>
              <a:tr h="872070">
                <a:tc>
                  <a:txBody>
                    <a:bodyPr/>
                    <a:lstStyle/>
                    <a:p>
                      <a:pPr algn="l" fontAlgn="b"/>
                      <a:r>
                        <a:rPr lang="en-US" sz="1400" b="0" i="0" u="none" strike="noStrike" dirty="0">
                          <a:solidFill>
                            <a:srgbClr val="000000"/>
                          </a:solidFill>
                          <a:effectLst/>
                          <a:latin typeface="Calibri" panose="020F0502020204030204" pitchFamily="34" charset="0"/>
                        </a:rPr>
                        <a:t>FI 1</a:t>
                      </a:r>
                    </a:p>
                    <a:p>
                      <a:pPr algn="l" fontAlgn="b"/>
                      <a:endParaRPr lang="en-U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1,500</a:t>
                      </a:r>
                      <a:br>
                        <a:rPr lang="en-US" sz="1400" b="0" i="0" u="none" strike="noStrike" dirty="0">
                          <a:solidFill>
                            <a:srgbClr val="000000"/>
                          </a:solidFill>
                          <a:effectLst/>
                          <a:latin typeface="Calibri" panose="020F0502020204030204" pitchFamily="34" charset="0"/>
                        </a:rPr>
                      </a:br>
                      <a:r>
                        <a:rPr lang="en-US" sz="1400" b="0" i="0" u="none" strike="noStrike" dirty="0" err="1">
                          <a:solidFill>
                            <a:srgbClr val="000000"/>
                          </a:solidFill>
                          <a:effectLst/>
                          <a:latin typeface="Calibri" panose="020F0502020204030204" pitchFamily="34" charset="0"/>
                        </a:rPr>
                        <a:t>TxnAlertsPerDay</a:t>
                      </a:r>
                      <a:endParaRPr lang="en-U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T2</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XGB-TR</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31.31</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27.52</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13.77</a:t>
                      </a:r>
                    </a:p>
                  </a:txBody>
                  <a:tcPr marL="7620" marR="7620" marT="7620" marB="0" anchor="ctr"/>
                </a:tc>
                <a:extLst>
                  <a:ext uri="{0D108BD9-81ED-4DB2-BD59-A6C34878D82A}">
                    <a16:rowId xmlns:a16="http://schemas.microsoft.com/office/drawing/2014/main" val="3528683989"/>
                  </a:ext>
                </a:extLst>
              </a:tr>
              <a:tr h="872070">
                <a:tc>
                  <a:txBody>
                    <a:bodyPr/>
                    <a:lstStyle/>
                    <a:p>
                      <a:pPr algn="l" fontAlgn="b"/>
                      <a:r>
                        <a:rPr lang="en-US" sz="1400" b="0" i="0" u="none" strike="noStrike" dirty="0">
                          <a:solidFill>
                            <a:srgbClr val="000000"/>
                          </a:solidFill>
                          <a:effectLst/>
                          <a:latin typeface="Calibri" panose="020F0502020204030204" pitchFamily="34" charset="0"/>
                        </a:rPr>
                        <a:t>RS-RTL</a:t>
                      </a:r>
                    </a:p>
                    <a:p>
                      <a:pPr algn="l" fontAlgn="b"/>
                      <a:endParaRPr lang="en-U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10,000 </a:t>
                      </a:r>
                      <a:br>
                        <a:rPr lang="en-US" sz="1400" b="0" i="0" u="none" strike="noStrike" dirty="0">
                          <a:solidFill>
                            <a:srgbClr val="000000"/>
                          </a:solidFill>
                          <a:effectLst/>
                          <a:latin typeface="Calibri" panose="020F0502020204030204" pitchFamily="34" charset="0"/>
                        </a:rPr>
                      </a:br>
                      <a:r>
                        <a:rPr lang="en-US" sz="1400" b="0" i="0" u="none" strike="noStrike" dirty="0" err="1">
                          <a:solidFill>
                            <a:srgbClr val="000000"/>
                          </a:solidFill>
                          <a:effectLst/>
                          <a:latin typeface="Calibri" panose="020F0502020204030204" pitchFamily="34" charset="0"/>
                        </a:rPr>
                        <a:t>TxnAlerts</a:t>
                      </a:r>
                      <a:r>
                        <a:rPr lang="en-US" sz="1400" b="0" i="0" u="none" strike="noStrike" dirty="0">
                          <a:solidFill>
                            <a:srgbClr val="000000"/>
                          </a:solidFill>
                          <a:effectLst/>
                          <a:latin typeface="Calibri" panose="020F0502020204030204" pitchFamily="34" charset="0"/>
                        </a:rPr>
                        <a:t>/Day</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T2</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SVM</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69.36</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56.64</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22.46</a:t>
                      </a:r>
                    </a:p>
                  </a:txBody>
                  <a:tcPr marL="7620" marR="7620" marT="7620" marB="0" anchor="ctr"/>
                </a:tc>
                <a:extLst>
                  <a:ext uri="{0D108BD9-81ED-4DB2-BD59-A6C34878D82A}">
                    <a16:rowId xmlns:a16="http://schemas.microsoft.com/office/drawing/2014/main" val="3807749824"/>
                  </a:ext>
                </a:extLst>
              </a:tr>
              <a:tr h="872070">
                <a:tc>
                  <a:txBody>
                    <a:bodyPr/>
                    <a:lstStyle/>
                    <a:p>
                      <a:pPr algn="l" fontAlgn="b"/>
                      <a:r>
                        <a:rPr lang="en-US" sz="1400" b="0" i="0" u="none" strike="noStrike" kern="1200" dirty="0">
                          <a:solidFill>
                            <a:srgbClr val="000000"/>
                          </a:solidFill>
                          <a:effectLst/>
                          <a:latin typeface="Calibri" panose="020F0502020204030204" pitchFamily="34" charset="0"/>
                          <a:ea typeface="+mn-ea"/>
                          <a:cs typeface="+mn-cs"/>
                        </a:rPr>
                        <a:t>RS-GAM</a:t>
                      </a:r>
                    </a:p>
                  </a:txBody>
                  <a:tcPr marL="7620" marR="7620" marT="7620" marB="0" anchor="ctr"/>
                </a:tc>
                <a:tc>
                  <a:txBody>
                    <a:bodyPr/>
                    <a:lstStyle/>
                    <a:p>
                      <a:pPr algn="ctr" fontAlgn="b"/>
                      <a:r>
                        <a:rPr lang="en-US" sz="1400" b="0" i="0" u="none" strike="noStrike" kern="1200" dirty="0">
                          <a:solidFill>
                            <a:srgbClr val="000000"/>
                          </a:solidFill>
                          <a:effectLst/>
                          <a:latin typeface="Calibri" panose="020F0502020204030204" pitchFamily="34" charset="0"/>
                          <a:ea typeface="+mn-ea"/>
                          <a:cs typeface="+mn-cs"/>
                        </a:rPr>
                        <a:t>2:1</a:t>
                      </a:r>
                      <a:endParaRPr lang="en-US" sz="1200" b="0" i="0" u="none" strike="noStrike" kern="1200" dirty="0">
                        <a:solidFill>
                          <a:srgbClr val="000000"/>
                        </a:solidFill>
                        <a:effectLst/>
                        <a:latin typeface="Calibri" panose="020F0502020204030204" pitchFamily="34" charset="0"/>
                        <a:ea typeface="+mn-ea"/>
                        <a:cs typeface="+mn-cs"/>
                      </a:endParaRPr>
                    </a:p>
                    <a:p>
                      <a:pPr algn="ctr" fontAlgn="b"/>
                      <a:r>
                        <a:rPr lang="en-US" sz="1400" b="0" i="0" u="none" strike="noStrike" kern="1200" dirty="0" err="1">
                          <a:solidFill>
                            <a:srgbClr val="000000"/>
                          </a:solidFill>
                          <a:effectLst/>
                          <a:latin typeface="Calibri" panose="020F0502020204030204" pitchFamily="34" charset="0"/>
                          <a:ea typeface="+mn-ea"/>
                          <a:cs typeface="+mn-cs"/>
                        </a:rPr>
                        <a:t>TxnFalsePositiveRatio</a:t>
                      </a:r>
                      <a:endParaRPr lang="en-US" sz="1400" b="0" i="0" u="none" strike="noStrike" kern="1200" dirty="0">
                        <a:solidFill>
                          <a:srgbClr val="000000"/>
                        </a:solidFill>
                        <a:effectLst/>
                        <a:latin typeface="Calibri" panose="020F0502020204030204" pitchFamily="34" charset="0"/>
                        <a:ea typeface="+mn-ea"/>
                        <a:cs typeface="+mn-cs"/>
                      </a:endParaRPr>
                    </a:p>
                  </a:txBody>
                  <a:tcPr marL="7620" marR="7620" marT="7620" marB="0" anchor="ctr"/>
                </a:tc>
                <a:tc>
                  <a:txBody>
                    <a:bodyPr/>
                    <a:lstStyle/>
                    <a:p>
                      <a:pPr algn="ctr" fontAlgn="b"/>
                      <a:r>
                        <a:rPr lang="en-US" sz="1400" b="0" i="0" u="none" strike="noStrike" kern="1200" dirty="0">
                          <a:solidFill>
                            <a:srgbClr val="000000"/>
                          </a:solidFill>
                          <a:effectLst/>
                          <a:latin typeface="Calibri" panose="020F0502020204030204" pitchFamily="34" charset="0"/>
                          <a:ea typeface="+mn-ea"/>
                          <a:cs typeface="+mn-cs"/>
                        </a:rPr>
                        <a:t>V1</a:t>
                      </a:r>
                    </a:p>
                  </a:txBody>
                  <a:tcPr marL="7620" marR="7620" marT="7620" marB="0" anchor="ctr"/>
                </a:tc>
                <a:tc>
                  <a:txBody>
                    <a:bodyPr/>
                    <a:lstStyle/>
                    <a:p>
                      <a:pPr algn="ctr" fontAlgn="b"/>
                      <a:r>
                        <a:rPr lang="en-US" sz="1400" b="0" i="0" u="none" strike="noStrike" kern="1200" dirty="0">
                          <a:solidFill>
                            <a:srgbClr val="000000"/>
                          </a:solidFill>
                          <a:effectLst/>
                          <a:latin typeface="Calibri" panose="020F0502020204030204" pitchFamily="34" charset="0"/>
                          <a:ea typeface="+mn-ea"/>
                          <a:cs typeface="+mn-cs"/>
                        </a:rPr>
                        <a:t>XGB-TR</a:t>
                      </a:r>
                    </a:p>
                  </a:txBody>
                  <a:tcPr marL="7620" marR="7620" marT="7620" marB="0" anchor="ctr"/>
                </a:tc>
                <a:tc>
                  <a:txBody>
                    <a:bodyPr/>
                    <a:lstStyle/>
                    <a:p>
                      <a:pPr algn="ctr" fontAlgn="b"/>
                      <a:r>
                        <a:rPr lang="en-US" sz="1200" b="0" i="0" u="none" strike="noStrike" dirty="0">
                          <a:solidFill>
                            <a:srgbClr val="000000"/>
                          </a:solidFill>
                          <a:effectLst/>
                          <a:latin typeface="Calibri" panose="020F0502020204030204" pitchFamily="34" charset="0"/>
                        </a:rPr>
                        <a:t>23.69</a:t>
                      </a:r>
                    </a:p>
                  </a:txBody>
                  <a:tcPr marL="7620" marR="7620" marT="7620" marB="0" anchor="ctr"/>
                </a:tc>
                <a:tc>
                  <a:txBody>
                    <a:bodyPr/>
                    <a:lstStyle/>
                    <a:p>
                      <a:pPr algn="ctr" fontAlgn="b"/>
                      <a:r>
                        <a:rPr lang="en-US" sz="1200" b="0" i="0" u="none" strike="noStrike" kern="1200" dirty="0">
                          <a:solidFill>
                            <a:srgbClr val="000000"/>
                          </a:solidFill>
                          <a:effectLst/>
                          <a:latin typeface="Calibri" panose="020F0502020204030204" pitchFamily="34" charset="0"/>
                          <a:ea typeface="+mn-ea"/>
                          <a:cs typeface="+mn-cs"/>
                        </a:rPr>
                        <a:t>25.46</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-6.95</a:t>
                      </a:r>
                    </a:p>
                  </a:txBody>
                  <a:tcPr marL="7620" marR="7620" marT="7620" marB="0" anchor="ctr"/>
                </a:tc>
                <a:extLst>
                  <a:ext uri="{0D108BD9-81ED-4DB2-BD59-A6C34878D82A}">
                    <a16:rowId xmlns:a16="http://schemas.microsoft.com/office/drawing/2014/main" val="1326366856"/>
                  </a:ext>
                </a:extLst>
              </a:tr>
              <a:tr h="872070">
                <a:tc>
                  <a:txBody>
                    <a:bodyPr/>
                    <a:lstStyle/>
                    <a:p>
                      <a:pPr algn="l" fontAlgn="b"/>
                      <a:r>
                        <a:rPr lang="en-US" sz="1400" b="0" i="0" u="none" strike="noStrike" dirty="0">
                          <a:solidFill>
                            <a:srgbClr val="000000"/>
                          </a:solidFill>
                          <a:effectLst/>
                          <a:latin typeface="Calibri" panose="020F0502020204030204" pitchFamily="34" charset="0"/>
                        </a:rPr>
                        <a:t>FI-PROC</a:t>
                      </a:r>
                    </a:p>
                    <a:p>
                      <a:pPr algn="l" fontAlgn="b"/>
                      <a:r>
                        <a:rPr lang="en-US" sz="1400" b="0" i="0" u="none" strike="noStrike" dirty="0">
                          <a:solidFill>
                            <a:srgbClr val="000000"/>
                          </a:solidFill>
                          <a:effectLst/>
                          <a:latin typeface="Calibri" panose="020F0502020204030204" pitchFamily="34" charset="0"/>
                        </a:rPr>
                        <a:t>3 MTH</a:t>
                      </a:r>
                    </a:p>
                    <a:p>
                      <a:pPr algn="l" fontAlgn="b"/>
                      <a:endParaRPr lang="en-U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1,500</a:t>
                      </a:r>
                      <a:br>
                        <a:rPr lang="en-US" sz="1400" b="0" i="0" u="none" strike="noStrike" dirty="0">
                          <a:solidFill>
                            <a:srgbClr val="000000"/>
                          </a:solidFill>
                          <a:effectLst/>
                          <a:latin typeface="Calibri" panose="020F0502020204030204" pitchFamily="34" charset="0"/>
                        </a:rPr>
                      </a:br>
                      <a:r>
                        <a:rPr lang="en-US" sz="1400" b="0" i="0" u="none" strike="noStrike" dirty="0" err="1">
                          <a:solidFill>
                            <a:srgbClr val="000000"/>
                          </a:solidFill>
                          <a:effectLst/>
                          <a:latin typeface="Calibri" panose="020F0502020204030204" pitchFamily="34" charset="0"/>
                        </a:rPr>
                        <a:t>TxnAlertsPerDay</a:t>
                      </a:r>
                      <a:endParaRPr lang="en-U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T1</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XGB-TR</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22.39</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15.50</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44.45</a:t>
                      </a:r>
                    </a:p>
                  </a:txBody>
                  <a:tcPr marL="7620" marR="7620" marT="7620" marB="0" anchor="ctr"/>
                </a:tc>
                <a:extLst>
                  <a:ext uri="{0D108BD9-81ED-4DB2-BD59-A6C34878D82A}">
                    <a16:rowId xmlns:a16="http://schemas.microsoft.com/office/drawing/2014/main" val="3115177520"/>
                  </a:ext>
                </a:extLst>
              </a:tr>
              <a:tr h="872070">
                <a:tc>
                  <a:txBody>
                    <a:bodyPr/>
                    <a:lstStyle/>
                    <a:p>
                      <a:pPr algn="l" fontAlgn="b"/>
                      <a:r>
                        <a:rPr lang="en-US" sz="1400" b="0" i="0" u="none" strike="noStrike" dirty="0">
                          <a:solidFill>
                            <a:srgbClr val="000000"/>
                          </a:solidFill>
                          <a:effectLst/>
                          <a:latin typeface="Calibri" panose="020F0502020204030204" pitchFamily="34" charset="0"/>
                        </a:rPr>
                        <a:t>FI-PROC</a:t>
                      </a:r>
                    </a:p>
                    <a:p>
                      <a:pPr algn="l" fontAlgn="b"/>
                      <a:r>
                        <a:rPr lang="en-US" sz="1400" b="0" i="0" u="none" strike="noStrike" dirty="0">
                          <a:solidFill>
                            <a:srgbClr val="000000"/>
                          </a:solidFill>
                          <a:effectLst/>
                          <a:latin typeface="Calibri" panose="020F0502020204030204" pitchFamily="34" charset="0"/>
                        </a:rPr>
                        <a:t>6 MTH</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20:1</a:t>
                      </a:r>
                      <a:br>
                        <a:rPr lang="en-US" sz="1400" b="0" i="0" u="none" strike="noStrike" dirty="0">
                          <a:solidFill>
                            <a:srgbClr val="000000"/>
                          </a:solidFill>
                          <a:effectLst/>
                          <a:latin typeface="Calibri" panose="020F0502020204030204" pitchFamily="34" charset="0"/>
                        </a:rPr>
                      </a:br>
                      <a:r>
                        <a:rPr lang="en-US" sz="1400" b="0" i="0" u="none" strike="noStrike" dirty="0" err="1">
                          <a:solidFill>
                            <a:srgbClr val="000000"/>
                          </a:solidFill>
                          <a:effectLst/>
                          <a:latin typeface="Calibri" panose="020F0502020204030204" pitchFamily="34" charset="0"/>
                        </a:rPr>
                        <a:t>AcctFalsePositiveRatio</a:t>
                      </a:r>
                      <a:endParaRPr lang="en-U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V1</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SVM</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37.8</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28.7</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31.7</a:t>
                      </a:r>
                    </a:p>
                  </a:txBody>
                  <a:tcPr marL="7620" marR="7620" marT="7620" marB="0" anchor="ctr"/>
                </a:tc>
                <a:extLst>
                  <a:ext uri="{0D108BD9-81ED-4DB2-BD59-A6C34878D82A}">
                    <a16:rowId xmlns:a16="http://schemas.microsoft.com/office/drawing/2014/main" val="2992147922"/>
                  </a:ext>
                </a:extLst>
              </a:tr>
            </a:tbl>
          </a:graphicData>
        </a:graphic>
      </p:graphicFrame>
    </p:spTree>
    <p:extLst>
      <p:ext uri="{BB962C8B-B14F-4D97-AF65-F5344CB8AC3E}">
        <p14:creationId xmlns:p14="http://schemas.microsoft.com/office/powerpoint/2010/main" val="775471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36</a:t>
            </a:fld>
            <a:endParaRPr lang="en-US" noProof="0" dirty="0"/>
          </a:p>
        </p:txBody>
      </p:sp>
      <p:sp>
        <p:nvSpPr>
          <p:cNvPr id="3" name="Footer Placeholder 2"/>
          <p:cNvSpPr>
            <a:spLocks noGrp="1"/>
          </p:cNvSpPr>
          <p:nvPr>
            <p:ph type="ftr" sz="quarter" idx="3"/>
          </p:nvPr>
        </p:nvSpPr>
        <p:spPr/>
        <p:txBody>
          <a:bodyPr/>
          <a:lstStyle/>
          <a:p>
            <a:r>
              <a:rPr lang="en-US" noProof="0" dirty="0"/>
              <a:t>Confidential</a:t>
            </a:r>
          </a:p>
        </p:txBody>
      </p:sp>
      <p:sp>
        <p:nvSpPr>
          <p:cNvPr id="4" name="Subtitle 3"/>
          <p:cNvSpPr>
            <a:spLocks noGrp="1"/>
          </p:cNvSpPr>
          <p:nvPr>
            <p:ph type="subTitle" idx="1"/>
          </p:nvPr>
        </p:nvSpPr>
        <p:spPr/>
        <p:txBody>
          <a:bodyPr/>
          <a:lstStyle/>
          <a:p>
            <a:r>
              <a:rPr lang="en-US" dirty="0"/>
              <a:t>Planned Initiatives</a:t>
            </a:r>
          </a:p>
        </p:txBody>
      </p:sp>
      <p:sp>
        <p:nvSpPr>
          <p:cNvPr id="5" name="Title 4"/>
          <p:cNvSpPr>
            <a:spLocks noGrp="1"/>
          </p:cNvSpPr>
          <p:nvPr>
            <p:ph type="ctrTitle"/>
          </p:nvPr>
        </p:nvSpPr>
        <p:spPr>
          <a:xfrm>
            <a:off x="198408" y="1746608"/>
            <a:ext cx="8229600" cy="2753392"/>
          </a:xfrm>
        </p:spPr>
        <p:txBody>
          <a:bodyPr/>
          <a:lstStyle/>
          <a:p>
            <a:r>
              <a:rPr lang="en-US" dirty="0"/>
              <a:t>Data Science Roadmap</a:t>
            </a:r>
          </a:p>
        </p:txBody>
      </p:sp>
    </p:spTree>
    <p:extLst>
      <p:ext uri="{BB962C8B-B14F-4D97-AF65-F5344CB8AC3E}">
        <p14:creationId xmlns:p14="http://schemas.microsoft.com/office/powerpoint/2010/main" val="3301057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37</a:t>
            </a:fld>
            <a:endParaRPr lang="en-US" noProof="0" dirty="0"/>
          </a:p>
        </p:txBody>
      </p:sp>
      <p:sp>
        <p:nvSpPr>
          <p:cNvPr id="3" name="Footer Placeholder 2"/>
          <p:cNvSpPr>
            <a:spLocks noGrp="1"/>
          </p:cNvSpPr>
          <p:nvPr>
            <p:ph type="ftr" sz="quarter" idx="3"/>
          </p:nvPr>
        </p:nvSpPr>
        <p:spPr/>
        <p:txBody>
          <a:bodyPr/>
          <a:lstStyle/>
          <a:p>
            <a:r>
              <a:rPr lang="en-US" noProof="0" dirty="0"/>
              <a:t>Confidential</a:t>
            </a:r>
          </a:p>
        </p:txBody>
      </p:sp>
      <p:sp>
        <p:nvSpPr>
          <p:cNvPr id="5" name="Content Placeholder 4"/>
          <p:cNvSpPr>
            <a:spLocks noGrp="1"/>
          </p:cNvSpPr>
          <p:nvPr>
            <p:ph idx="1"/>
          </p:nvPr>
        </p:nvSpPr>
        <p:spPr/>
        <p:txBody>
          <a:bodyPr>
            <a:normAutofit/>
          </a:bodyPr>
          <a:lstStyle/>
          <a:p>
            <a:r>
              <a:rPr lang="en-US" dirty="0"/>
              <a:t>Primary data science roadmap objectives</a:t>
            </a:r>
          </a:p>
          <a:p>
            <a:pPr lvl="1"/>
            <a:r>
              <a:rPr lang="en-US" dirty="0"/>
              <a:t>Improving predictive performance</a:t>
            </a:r>
          </a:p>
          <a:p>
            <a:pPr lvl="2"/>
            <a:r>
              <a:rPr lang="en-US" dirty="0"/>
              <a:t>Increase detection rates, decrease false positive rates</a:t>
            </a:r>
          </a:p>
          <a:p>
            <a:pPr lvl="2"/>
            <a:r>
              <a:rPr lang="en-US" dirty="0" err="1"/>
              <a:t>eg</a:t>
            </a:r>
            <a:r>
              <a:rPr lang="en-US" dirty="0"/>
              <a:t>: Evaluate alternative machine learning algorithms</a:t>
            </a:r>
          </a:p>
          <a:p>
            <a:pPr lvl="1"/>
            <a:r>
              <a:rPr lang="en-US" dirty="0"/>
              <a:t>Decrease model development and delivery time</a:t>
            </a:r>
          </a:p>
          <a:p>
            <a:pPr lvl="1"/>
            <a:r>
              <a:rPr lang="en-US" dirty="0"/>
              <a:t>Continuous incorporation of changing and expanding payments / channel and fraud behavior landscape</a:t>
            </a:r>
          </a:p>
          <a:p>
            <a:pPr lvl="2"/>
            <a:r>
              <a:rPr lang="en-US" dirty="0" err="1"/>
              <a:t>eg</a:t>
            </a:r>
            <a:r>
              <a:rPr lang="en-US" dirty="0"/>
              <a:t>: bot attacks</a:t>
            </a:r>
          </a:p>
          <a:p>
            <a:pPr lvl="1"/>
            <a:r>
              <a:rPr lang="en-US" dirty="0"/>
              <a:t>Non-functional requirements </a:t>
            </a:r>
          </a:p>
          <a:p>
            <a:pPr lvl="2"/>
            <a:r>
              <a:rPr lang="en-US" dirty="0"/>
              <a:t>Scaling with customer volumes</a:t>
            </a:r>
          </a:p>
          <a:p>
            <a:pPr lvl="2"/>
            <a:r>
              <a:rPr lang="en-US" dirty="0"/>
              <a:t>Model shelf life</a:t>
            </a:r>
          </a:p>
          <a:p>
            <a:endParaRPr lang="en-US" dirty="0"/>
          </a:p>
          <a:p>
            <a:endParaRPr lang="en-US" dirty="0"/>
          </a:p>
        </p:txBody>
      </p:sp>
      <p:sp>
        <p:nvSpPr>
          <p:cNvPr id="6" name="Text Placeholder 5"/>
          <p:cNvSpPr>
            <a:spLocks noGrp="1"/>
          </p:cNvSpPr>
          <p:nvPr>
            <p:ph type="body" sz="quarter" idx="24"/>
          </p:nvPr>
        </p:nvSpPr>
        <p:spPr/>
        <p:txBody>
          <a:bodyPr/>
          <a:lstStyle/>
          <a:p>
            <a:r>
              <a:rPr lang="en-US" dirty="0"/>
              <a:t>ACI investing in core data science offering</a:t>
            </a:r>
          </a:p>
        </p:txBody>
      </p:sp>
      <p:sp>
        <p:nvSpPr>
          <p:cNvPr id="7" name="Title 6"/>
          <p:cNvSpPr>
            <a:spLocks noGrp="1"/>
          </p:cNvSpPr>
          <p:nvPr>
            <p:ph type="title"/>
          </p:nvPr>
        </p:nvSpPr>
        <p:spPr/>
        <p:txBody>
          <a:bodyPr/>
          <a:lstStyle/>
          <a:p>
            <a:r>
              <a:rPr lang="en-US" dirty="0"/>
              <a:t>Planned Investments in Machine Learning</a:t>
            </a:r>
          </a:p>
        </p:txBody>
      </p:sp>
    </p:spTree>
    <p:extLst>
      <p:ext uri="{BB962C8B-B14F-4D97-AF65-F5344CB8AC3E}">
        <p14:creationId xmlns:p14="http://schemas.microsoft.com/office/powerpoint/2010/main" val="1401259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38</a:t>
            </a:fld>
            <a:endParaRPr lang="en-US" noProof="0" dirty="0"/>
          </a:p>
        </p:txBody>
      </p:sp>
      <p:sp>
        <p:nvSpPr>
          <p:cNvPr id="3" name="Footer Placeholder 2"/>
          <p:cNvSpPr>
            <a:spLocks noGrp="1"/>
          </p:cNvSpPr>
          <p:nvPr>
            <p:ph type="ftr" sz="quarter" idx="3"/>
          </p:nvPr>
        </p:nvSpPr>
        <p:spPr/>
        <p:txBody>
          <a:bodyPr/>
          <a:lstStyle/>
          <a:p>
            <a:r>
              <a:rPr lang="en-US" noProof="0" dirty="0"/>
              <a:t>Confidential</a:t>
            </a:r>
          </a:p>
        </p:txBody>
      </p:sp>
      <p:sp>
        <p:nvSpPr>
          <p:cNvPr id="7" name="Title 6"/>
          <p:cNvSpPr>
            <a:spLocks noGrp="1"/>
          </p:cNvSpPr>
          <p:nvPr>
            <p:ph type="title"/>
          </p:nvPr>
        </p:nvSpPr>
        <p:spPr/>
        <p:txBody>
          <a:bodyPr/>
          <a:lstStyle/>
          <a:p>
            <a:r>
              <a:rPr lang="en-US" dirty="0"/>
              <a:t>Data Science Roadmap Snapshot</a:t>
            </a:r>
          </a:p>
        </p:txBody>
      </p:sp>
      <p:sp>
        <p:nvSpPr>
          <p:cNvPr id="9" name="Rectangle 8">
            <a:extLst>
              <a:ext uri="{FF2B5EF4-FFF2-40B4-BE49-F238E27FC236}">
                <a16:creationId xmlns:a16="http://schemas.microsoft.com/office/drawing/2014/main" id="{463E6349-F1A5-4965-BF3F-B71D7B0C06A7}"/>
              </a:ext>
            </a:extLst>
          </p:cNvPr>
          <p:cNvSpPr/>
          <p:nvPr/>
        </p:nvSpPr>
        <p:spPr>
          <a:xfrm>
            <a:off x="3882853" y="1076568"/>
            <a:ext cx="1419235" cy="680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spcBef>
                <a:spcPts val="200"/>
              </a:spcBef>
            </a:pPr>
            <a:r>
              <a:rPr lang="en-US" sz="1200" b="1" dirty="0">
                <a:solidFill>
                  <a:schemeClr val="tx1"/>
                </a:solidFill>
              </a:rPr>
              <a:t>Timeframe TBD</a:t>
            </a:r>
            <a:endParaRPr lang="en-US" sz="900" b="1" dirty="0">
              <a:solidFill>
                <a:schemeClr val="tx1"/>
              </a:solidFill>
            </a:endParaRPr>
          </a:p>
        </p:txBody>
      </p:sp>
      <p:sp>
        <p:nvSpPr>
          <p:cNvPr id="10" name="Rectangle 9">
            <a:extLst>
              <a:ext uri="{FF2B5EF4-FFF2-40B4-BE49-F238E27FC236}">
                <a16:creationId xmlns:a16="http://schemas.microsoft.com/office/drawing/2014/main" id="{15B9CC4D-6D11-414D-ADB1-BC10B72C4D42}"/>
              </a:ext>
            </a:extLst>
          </p:cNvPr>
          <p:cNvSpPr/>
          <p:nvPr/>
        </p:nvSpPr>
        <p:spPr>
          <a:xfrm>
            <a:off x="5569623" y="1054674"/>
            <a:ext cx="1550771" cy="694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spcBef>
                <a:spcPts val="200"/>
              </a:spcBef>
            </a:pPr>
            <a:r>
              <a:rPr lang="en-US" sz="1200" b="1" dirty="0">
                <a:solidFill>
                  <a:schemeClr val="tx1"/>
                </a:solidFill>
              </a:rPr>
              <a:t>Timeframe TBD</a:t>
            </a:r>
            <a:endParaRPr lang="en-US" sz="900" b="1" dirty="0">
              <a:solidFill>
                <a:schemeClr val="tx1"/>
              </a:solidFill>
            </a:endParaRPr>
          </a:p>
        </p:txBody>
      </p:sp>
      <p:sp>
        <p:nvSpPr>
          <p:cNvPr id="11" name="Rectangle 10">
            <a:extLst>
              <a:ext uri="{FF2B5EF4-FFF2-40B4-BE49-F238E27FC236}">
                <a16:creationId xmlns:a16="http://schemas.microsoft.com/office/drawing/2014/main" id="{A72EEA6F-3671-4CE6-93B3-B22D46AA7B8C}"/>
              </a:ext>
            </a:extLst>
          </p:cNvPr>
          <p:cNvSpPr/>
          <p:nvPr/>
        </p:nvSpPr>
        <p:spPr>
          <a:xfrm>
            <a:off x="2242888" y="1065341"/>
            <a:ext cx="1419235" cy="680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spcBef>
                <a:spcPts val="200"/>
              </a:spcBef>
            </a:pPr>
            <a:r>
              <a:rPr lang="en-US" sz="1200" b="1" dirty="0">
                <a:solidFill>
                  <a:schemeClr val="tx1"/>
                </a:solidFill>
              </a:rPr>
              <a:t>Timeframe TBD</a:t>
            </a:r>
            <a:endParaRPr lang="en-US" sz="900" b="1" dirty="0">
              <a:solidFill>
                <a:schemeClr val="tx1"/>
              </a:solidFill>
            </a:endParaRPr>
          </a:p>
        </p:txBody>
      </p:sp>
      <p:sp>
        <p:nvSpPr>
          <p:cNvPr id="12" name="Rectangle 11">
            <a:extLst>
              <a:ext uri="{FF2B5EF4-FFF2-40B4-BE49-F238E27FC236}">
                <a16:creationId xmlns:a16="http://schemas.microsoft.com/office/drawing/2014/main" id="{73633546-A7E7-4E0C-A991-80DECAD0D491}"/>
              </a:ext>
            </a:extLst>
          </p:cNvPr>
          <p:cNvSpPr/>
          <p:nvPr/>
        </p:nvSpPr>
        <p:spPr>
          <a:xfrm>
            <a:off x="2228462" y="3434441"/>
            <a:ext cx="1490472" cy="576072"/>
          </a:xfrm>
          <a:prstGeom prst="rect">
            <a:avLst/>
          </a:prstGeom>
          <a:solidFill>
            <a:schemeClr val="accent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lang="en-US" sz="1100" spc="-30" dirty="0"/>
              <a:t>Multiple Per Year</a:t>
            </a:r>
          </a:p>
        </p:txBody>
      </p:sp>
      <p:sp>
        <p:nvSpPr>
          <p:cNvPr id="13" name="Rectangle 12">
            <a:extLst>
              <a:ext uri="{FF2B5EF4-FFF2-40B4-BE49-F238E27FC236}">
                <a16:creationId xmlns:a16="http://schemas.microsoft.com/office/drawing/2014/main" id="{90F886E4-0F39-47A6-BD45-DDF6689016FD}"/>
              </a:ext>
            </a:extLst>
          </p:cNvPr>
          <p:cNvSpPr/>
          <p:nvPr/>
        </p:nvSpPr>
        <p:spPr>
          <a:xfrm>
            <a:off x="3773263" y="3436797"/>
            <a:ext cx="1490472" cy="576072"/>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lang="en-US" sz="1100" spc="-30" dirty="0"/>
              <a:t>Model-per-day</a:t>
            </a:r>
          </a:p>
          <a:p>
            <a:pPr marL="171450" indent="-171450">
              <a:spcBef>
                <a:spcPts val="300"/>
              </a:spcBef>
              <a:buFont typeface="Arial" panose="020B0604020202020204" pitchFamily="34" charset="0"/>
              <a:buChar char="•"/>
            </a:pPr>
            <a:r>
              <a:rPr lang="en-US" sz="1100" spc="-30" dirty="0"/>
              <a:t>Near-time learning</a:t>
            </a:r>
          </a:p>
        </p:txBody>
      </p:sp>
      <p:sp>
        <p:nvSpPr>
          <p:cNvPr id="14" name="Rectangle 13">
            <a:extLst>
              <a:ext uri="{FF2B5EF4-FFF2-40B4-BE49-F238E27FC236}">
                <a16:creationId xmlns:a16="http://schemas.microsoft.com/office/drawing/2014/main" id="{A4C7E318-D83D-4272-9C6D-60821F032B7F}"/>
              </a:ext>
            </a:extLst>
          </p:cNvPr>
          <p:cNvSpPr/>
          <p:nvPr/>
        </p:nvSpPr>
        <p:spPr>
          <a:xfrm>
            <a:off x="5330967" y="3429168"/>
            <a:ext cx="2877663" cy="576072"/>
          </a:xfrm>
          <a:prstGeom prst="rect">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lang="en-US" sz="1000" spc="-30" dirty="0"/>
              <a:t>Continuous Learning</a:t>
            </a:r>
          </a:p>
          <a:p>
            <a:pPr marL="171450" indent="-171450">
              <a:spcBef>
                <a:spcPts val="300"/>
              </a:spcBef>
              <a:buFont typeface="Arial" panose="020B0604020202020204" pitchFamily="34" charset="0"/>
              <a:buChar char="•"/>
            </a:pPr>
            <a:r>
              <a:rPr lang="en-US" sz="1000" spc="-30" dirty="0"/>
              <a:t>Real Time Learning</a:t>
            </a:r>
          </a:p>
        </p:txBody>
      </p:sp>
      <p:sp>
        <p:nvSpPr>
          <p:cNvPr id="15" name="Rectangle 14">
            <a:extLst>
              <a:ext uri="{FF2B5EF4-FFF2-40B4-BE49-F238E27FC236}">
                <a16:creationId xmlns:a16="http://schemas.microsoft.com/office/drawing/2014/main" id="{5F61FDC0-D869-44CA-B45F-EC78A3437F08}"/>
              </a:ext>
            </a:extLst>
          </p:cNvPr>
          <p:cNvSpPr/>
          <p:nvPr/>
        </p:nvSpPr>
        <p:spPr>
          <a:xfrm>
            <a:off x="693744" y="3425021"/>
            <a:ext cx="14904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lvl="0" algn="ctr"/>
            <a:r>
              <a:rPr lang="en-US" sz="1200" b="1" dirty="0"/>
              <a:t>Frequency of Model Training</a:t>
            </a:r>
          </a:p>
        </p:txBody>
      </p:sp>
      <p:sp>
        <p:nvSpPr>
          <p:cNvPr id="16" name="Rectangle 15">
            <a:extLst>
              <a:ext uri="{FF2B5EF4-FFF2-40B4-BE49-F238E27FC236}">
                <a16:creationId xmlns:a16="http://schemas.microsoft.com/office/drawing/2014/main" id="{AA3292CE-6ADF-449F-9D39-F2CA55D0B7D8}"/>
              </a:ext>
            </a:extLst>
          </p:cNvPr>
          <p:cNvSpPr/>
          <p:nvPr/>
        </p:nvSpPr>
        <p:spPr>
          <a:xfrm>
            <a:off x="2228462" y="1545752"/>
            <a:ext cx="1490472" cy="576072"/>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lang="en-US" sz="1100" spc="-30" dirty="0"/>
              <a:t>Parameterized Features</a:t>
            </a:r>
          </a:p>
        </p:txBody>
      </p:sp>
      <p:sp>
        <p:nvSpPr>
          <p:cNvPr id="17" name="Rectangle 16">
            <a:extLst>
              <a:ext uri="{FF2B5EF4-FFF2-40B4-BE49-F238E27FC236}">
                <a16:creationId xmlns:a16="http://schemas.microsoft.com/office/drawing/2014/main" id="{3708321C-0404-4B7F-9484-5A24D34D6592}"/>
              </a:ext>
            </a:extLst>
          </p:cNvPr>
          <p:cNvSpPr/>
          <p:nvPr/>
        </p:nvSpPr>
        <p:spPr>
          <a:xfrm>
            <a:off x="3773263" y="1550347"/>
            <a:ext cx="1490472" cy="57607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lang="en-US" sz="1100" spc="-30" dirty="0"/>
              <a:t>Combo of Partial Automation &amp; Parameterization</a:t>
            </a:r>
          </a:p>
        </p:txBody>
      </p:sp>
      <p:sp>
        <p:nvSpPr>
          <p:cNvPr id="18" name="Rectangle 17">
            <a:extLst>
              <a:ext uri="{FF2B5EF4-FFF2-40B4-BE49-F238E27FC236}">
                <a16:creationId xmlns:a16="http://schemas.microsoft.com/office/drawing/2014/main" id="{1B61A5F8-B708-4AA7-9F28-535051060F02}"/>
              </a:ext>
            </a:extLst>
          </p:cNvPr>
          <p:cNvSpPr/>
          <p:nvPr/>
        </p:nvSpPr>
        <p:spPr>
          <a:xfrm>
            <a:off x="5318064" y="1533739"/>
            <a:ext cx="2887745" cy="576072"/>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lang="en-US" sz="1000" spc="-30" dirty="0"/>
              <a:t>Full Automation of Feature Generation</a:t>
            </a:r>
          </a:p>
          <a:p>
            <a:pPr marL="171450" indent="-171450">
              <a:spcBef>
                <a:spcPts val="300"/>
              </a:spcBef>
              <a:buFont typeface="Arial" panose="020B0604020202020204" pitchFamily="34" charset="0"/>
              <a:buChar char="•"/>
            </a:pPr>
            <a:r>
              <a:rPr lang="en-US" sz="1000" spc="-30" dirty="0"/>
              <a:t>Automated Feature Discovery and Engineering</a:t>
            </a:r>
          </a:p>
        </p:txBody>
      </p:sp>
      <p:sp>
        <p:nvSpPr>
          <p:cNvPr id="19" name="Rectangle 18">
            <a:extLst>
              <a:ext uri="{FF2B5EF4-FFF2-40B4-BE49-F238E27FC236}">
                <a16:creationId xmlns:a16="http://schemas.microsoft.com/office/drawing/2014/main" id="{B7AF15B2-CBE9-462F-A6A4-9EC9BA0BF810}"/>
              </a:ext>
            </a:extLst>
          </p:cNvPr>
          <p:cNvSpPr/>
          <p:nvPr/>
        </p:nvSpPr>
        <p:spPr>
          <a:xfrm>
            <a:off x="698087" y="1539118"/>
            <a:ext cx="1490472" cy="576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sz="1200" b="1" dirty="0"/>
              <a:t>Increased </a:t>
            </a:r>
            <a:br>
              <a:rPr lang="en-US" sz="1200" b="1" dirty="0"/>
            </a:br>
            <a:r>
              <a:rPr lang="en-US" sz="1200" b="1" dirty="0"/>
              <a:t>Detection</a:t>
            </a:r>
          </a:p>
        </p:txBody>
      </p:sp>
      <p:sp>
        <p:nvSpPr>
          <p:cNvPr id="20" name="Rectangle 19">
            <a:extLst>
              <a:ext uri="{FF2B5EF4-FFF2-40B4-BE49-F238E27FC236}">
                <a16:creationId xmlns:a16="http://schemas.microsoft.com/office/drawing/2014/main" id="{2D25D823-A820-44E9-AD19-3E44DB243187}"/>
              </a:ext>
            </a:extLst>
          </p:cNvPr>
          <p:cNvSpPr/>
          <p:nvPr/>
        </p:nvSpPr>
        <p:spPr>
          <a:xfrm>
            <a:off x="2228462" y="2164053"/>
            <a:ext cx="1490472" cy="576072"/>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lang="en-US" sz="1100" spc="-30" dirty="0"/>
              <a:t>Higher dimension and unsupervised</a:t>
            </a:r>
          </a:p>
        </p:txBody>
      </p:sp>
      <p:sp>
        <p:nvSpPr>
          <p:cNvPr id="21" name="Rectangle 20">
            <a:extLst>
              <a:ext uri="{FF2B5EF4-FFF2-40B4-BE49-F238E27FC236}">
                <a16:creationId xmlns:a16="http://schemas.microsoft.com/office/drawing/2014/main" id="{45929DF1-22C5-4B69-B935-3C540A4BC429}"/>
              </a:ext>
            </a:extLst>
          </p:cNvPr>
          <p:cNvSpPr/>
          <p:nvPr/>
        </p:nvSpPr>
        <p:spPr>
          <a:xfrm>
            <a:off x="3773263" y="2157419"/>
            <a:ext cx="1490472" cy="57607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lang="en-US" sz="1100" spc="-30" dirty="0"/>
              <a:t>Anomaly detection</a:t>
            </a:r>
          </a:p>
          <a:p>
            <a:pPr marL="171450" indent="-171450">
              <a:spcBef>
                <a:spcPts val="300"/>
              </a:spcBef>
              <a:buFont typeface="Arial" panose="020B0604020202020204" pitchFamily="34" charset="0"/>
              <a:buChar char="•"/>
            </a:pPr>
            <a:r>
              <a:rPr lang="en-US" sz="1100" spc="-30" dirty="0"/>
              <a:t>Deep learning</a:t>
            </a:r>
          </a:p>
        </p:txBody>
      </p:sp>
      <p:sp>
        <p:nvSpPr>
          <p:cNvPr id="22" name="Rectangle 21">
            <a:extLst>
              <a:ext uri="{FF2B5EF4-FFF2-40B4-BE49-F238E27FC236}">
                <a16:creationId xmlns:a16="http://schemas.microsoft.com/office/drawing/2014/main" id="{50108058-9A44-4C4B-B199-5F181F4A385F}"/>
              </a:ext>
            </a:extLst>
          </p:cNvPr>
          <p:cNvSpPr/>
          <p:nvPr/>
        </p:nvSpPr>
        <p:spPr>
          <a:xfrm>
            <a:off x="5318063" y="2164053"/>
            <a:ext cx="2887745" cy="576072"/>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lang="en-US" sz="1000" spc="-30" dirty="0"/>
              <a:t>Committees</a:t>
            </a:r>
          </a:p>
          <a:p>
            <a:pPr marL="171450" indent="-171450">
              <a:spcBef>
                <a:spcPts val="300"/>
              </a:spcBef>
              <a:buFont typeface="Arial" panose="020B0604020202020204" pitchFamily="34" charset="0"/>
              <a:buChar char="•"/>
            </a:pPr>
            <a:r>
              <a:rPr lang="en-US" sz="1000" spc="-30" dirty="0"/>
              <a:t>Adversarial ML</a:t>
            </a:r>
          </a:p>
          <a:p>
            <a:pPr marL="171450" indent="-171450">
              <a:spcBef>
                <a:spcPts val="300"/>
              </a:spcBef>
              <a:buFont typeface="Arial" panose="020B0604020202020204" pitchFamily="34" charset="0"/>
              <a:buChar char="•"/>
            </a:pPr>
            <a:r>
              <a:rPr lang="en-US" sz="1000" spc="-30" dirty="0"/>
              <a:t>Small-Segment Models</a:t>
            </a:r>
          </a:p>
        </p:txBody>
      </p:sp>
      <p:sp>
        <p:nvSpPr>
          <p:cNvPr id="23" name="Rectangle 22">
            <a:extLst>
              <a:ext uri="{FF2B5EF4-FFF2-40B4-BE49-F238E27FC236}">
                <a16:creationId xmlns:a16="http://schemas.microsoft.com/office/drawing/2014/main" id="{A6A835F3-84FF-416E-B587-5E2BDE6BD713}"/>
              </a:ext>
            </a:extLst>
          </p:cNvPr>
          <p:cNvSpPr/>
          <p:nvPr/>
        </p:nvSpPr>
        <p:spPr>
          <a:xfrm>
            <a:off x="698087" y="2157419"/>
            <a:ext cx="1490472" cy="576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sz="1200" b="1" dirty="0"/>
              <a:t>ML Algorithms</a:t>
            </a:r>
          </a:p>
        </p:txBody>
      </p:sp>
      <p:sp>
        <p:nvSpPr>
          <p:cNvPr id="24" name="Rectangle 23">
            <a:extLst>
              <a:ext uri="{FF2B5EF4-FFF2-40B4-BE49-F238E27FC236}">
                <a16:creationId xmlns:a16="http://schemas.microsoft.com/office/drawing/2014/main" id="{320FBAF2-7417-49CD-B003-2565EEBDE68C}"/>
              </a:ext>
            </a:extLst>
          </p:cNvPr>
          <p:cNvSpPr/>
          <p:nvPr/>
        </p:nvSpPr>
        <p:spPr>
          <a:xfrm>
            <a:off x="3773263" y="2784929"/>
            <a:ext cx="1490472" cy="576072"/>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lang="en-US" sz="1100" spc="-20" dirty="0"/>
              <a:t>Unsupervised multi-model small committee</a:t>
            </a:r>
          </a:p>
        </p:txBody>
      </p:sp>
      <p:sp>
        <p:nvSpPr>
          <p:cNvPr id="25" name="Rectangle 24">
            <a:extLst>
              <a:ext uri="{FF2B5EF4-FFF2-40B4-BE49-F238E27FC236}">
                <a16:creationId xmlns:a16="http://schemas.microsoft.com/office/drawing/2014/main" id="{1E95DB10-77EC-4887-A5CE-AC377030048C}"/>
              </a:ext>
            </a:extLst>
          </p:cNvPr>
          <p:cNvSpPr/>
          <p:nvPr/>
        </p:nvSpPr>
        <p:spPr>
          <a:xfrm>
            <a:off x="5325324" y="2806295"/>
            <a:ext cx="2897884" cy="576072"/>
          </a:xfrm>
          <a:prstGeom prst="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lang="en-US" sz="1000" spc="-30" dirty="0"/>
              <a:t>Unsupervised multi-model large committees</a:t>
            </a:r>
          </a:p>
          <a:p>
            <a:pPr marL="171450" indent="-171450">
              <a:spcBef>
                <a:spcPts val="300"/>
              </a:spcBef>
              <a:buFont typeface="Arial" panose="020B0604020202020204" pitchFamily="34" charset="0"/>
              <a:buChar char="•"/>
            </a:pPr>
            <a:r>
              <a:rPr lang="en-US" sz="1000" spc="-30" dirty="0"/>
              <a:t>Hierarchical networks/large committees</a:t>
            </a:r>
          </a:p>
        </p:txBody>
      </p:sp>
      <p:sp>
        <p:nvSpPr>
          <p:cNvPr id="26" name="Rectangle 25">
            <a:extLst>
              <a:ext uri="{FF2B5EF4-FFF2-40B4-BE49-F238E27FC236}">
                <a16:creationId xmlns:a16="http://schemas.microsoft.com/office/drawing/2014/main" id="{3D4CD963-3EF0-4FCE-92E4-110A6047ADEE}"/>
              </a:ext>
            </a:extLst>
          </p:cNvPr>
          <p:cNvSpPr/>
          <p:nvPr/>
        </p:nvSpPr>
        <p:spPr>
          <a:xfrm>
            <a:off x="680784" y="2800862"/>
            <a:ext cx="1490472" cy="5760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nchorCtr="0"/>
          <a:lstStyle/>
          <a:p>
            <a:pPr algn="ctr"/>
            <a:r>
              <a:rPr lang="en-US" sz="1200" b="1" dirty="0"/>
              <a:t>Multi-Model Segmentation</a:t>
            </a:r>
          </a:p>
        </p:txBody>
      </p:sp>
      <p:sp>
        <p:nvSpPr>
          <p:cNvPr id="27" name="Rectangle 26">
            <a:extLst>
              <a:ext uri="{FF2B5EF4-FFF2-40B4-BE49-F238E27FC236}">
                <a16:creationId xmlns:a16="http://schemas.microsoft.com/office/drawing/2014/main" id="{BAE0AAA1-F072-4D65-A640-E60672B0744C}"/>
              </a:ext>
            </a:extLst>
          </p:cNvPr>
          <p:cNvSpPr/>
          <p:nvPr/>
        </p:nvSpPr>
        <p:spPr>
          <a:xfrm>
            <a:off x="2231438" y="4074097"/>
            <a:ext cx="1490472" cy="576072"/>
          </a:xfrm>
          <a:prstGeom prst="rect">
            <a:avLst/>
          </a:prstGeom>
          <a:solidFill>
            <a:srgbClr val="DB60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3736" indent="-173736">
              <a:spcBef>
                <a:spcPts val="300"/>
              </a:spcBef>
              <a:buFont typeface="Arial" panose="020B0604020202020204" pitchFamily="34" charset="0"/>
              <a:buChar char="•"/>
            </a:pPr>
            <a:r>
              <a:rPr lang="en-US" sz="1100" dirty="0"/>
              <a:t>Pipelines - Partial Automation</a:t>
            </a:r>
          </a:p>
        </p:txBody>
      </p:sp>
      <p:sp>
        <p:nvSpPr>
          <p:cNvPr id="28" name="Rectangle 27">
            <a:extLst>
              <a:ext uri="{FF2B5EF4-FFF2-40B4-BE49-F238E27FC236}">
                <a16:creationId xmlns:a16="http://schemas.microsoft.com/office/drawing/2014/main" id="{6935E3A1-5C07-48C9-A305-B718D4DBAF88}"/>
              </a:ext>
            </a:extLst>
          </p:cNvPr>
          <p:cNvSpPr/>
          <p:nvPr/>
        </p:nvSpPr>
        <p:spPr>
          <a:xfrm>
            <a:off x="3764789" y="4061807"/>
            <a:ext cx="1490472" cy="576072"/>
          </a:xfrm>
          <a:prstGeom prst="rect">
            <a:avLst/>
          </a:prstGeom>
          <a:solidFill>
            <a:srgbClr val="DB602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lang="en-US" sz="1100" spc="-20" dirty="0"/>
              <a:t>Full Automation – Distributed Pipelines </a:t>
            </a:r>
          </a:p>
        </p:txBody>
      </p:sp>
      <p:sp>
        <p:nvSpPr>
          <p:cNvPr id="29" name="Rectangle 28">
            <a:extLst>
              <a:ext uri="{FF2B5EF4-FFF2-40B4-BE49-F238E27FC236}">
                <a16:creationId xmlns:a16="http://schemas.microsoft.com/office/drawing/2014/main" id="{A9E2065E-0CFD-4E80-A5C1-3C4B1AE9F8B2}"/>
              </a:ext>
            </a:extLst>
          </p:cNvPr>
          <p:cNvSpPr/>
          <p:nvPr/>
        </p:nvSpPr>
        <p:spPr>
          <a:xfrm>
            <a:off x="5331120" y="4080729"/>
            <a:ext cx="2874688" cy="576072"/>
          </a:xfrm>
          <a:prstGeom prst="rect">
            <a:avLst/>
          </a:prstGeom>
          <a:solidFill>
            <a:srgbClr val="DB6026">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lang="en-US" sz="1000" spc="-30" dirty="0"/>
              <a:t>Unsupervised algorithms</a:t>
            </a:r>
          </a:p>
          <a:p>
            <a:pPr marL="171450" indent="-171450">
              <a:spcBef>
                <a:spcPts val="300"/>
              </a:spcBef>
              <a:buFont typeface="Arial" panose="020B0604020202020204" pitchFamily="34" charset="0"/>
              <a:buChar char="•"/>
            </a:pPr>
            <a:r>
              <a:rPr lang="en-US" sz="1000" spc="-30" dirty="0"/>
              <a:t>Algorithm Architecture and Design</a:t>
            </a:r>
          </a:p>
        </p:txBody>
      </p:sp>
      <p:sp>
        <p:nvSpPr>
          <p:cNvPr id="30" name="Rectangle 29">
            <a:extLst>
              <a:ext uri="{FF2B5EF4-FFF2-40B4-BE49-F238E27FC236}">
                <a16:creationId xmlns:a16="http://schemas.microsoft.com/office/drawing/2014/main" id="{04B7C0D0-6810-4AF4-A992-E96F61978653}"/>
              </a:ext>
            </a:extLst>
          </p:cNvPr>
          <p:cNvSpPr/>
          <p:nvPr/>
        </p:nvSpPr>
        <p:spPr>
          <a:xfrm>
            <a:off x="698087" y="4070384"/>
            <a:ext cx="1490472" cy="576072"/>
          </a:xfrm>
          <a:prstGeom prst="rect">
            <a:avLst/>
          </a:prstGeom>
          <a:solidFill>
            <a:srgbClr val="DB6026"/>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nchorCtr="0"/>
          <a:lstStyle/>
          <a:p>
            <a:pPr algn="ctr"/>
            <a:r>
              <a:rPr lang="en-US" sz="1200" b="1" dirty="0"/>
              <a:t>Role of Data Scientist</a:t>
            </a:r>
          </a:p>
        </p:txBody>
      </p:sp>
      <p:sp>
        <p:nvSpPr>
          <p:cNvPr id="31" name="Rectangle 30">
            <a:extLst>
              <a:ext uri="{FF2B5EF4-FFF2-40B4-BE49-F238E27FC236}">
                <a16:creationId xmlns:a16="http://schemas.microsoft.com/office/drawing/2014/main" id="{1B32280B-B500-4E76-8BC1-A38460B28D10}"/>
              </a:ext>
            </a:extLst>
          </p:cNvPr>
          <p:cNvSpPr/>
          <p:nvPr/>
        </p:nvSpPr>
        <p:spPr>
          <a:xfrm>
            <a:off x="2215558" y="4720776"/>
            <a:ext cx="3048177" cy="576072"/>
          </a:xfrm>
          <a:prstGeom prst="rect">
            <a:avLst/>
          </a:prstGeom>
          <a:solidFill>
            <a:schemeClr val="tx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171450" indent="-171450">
              <a:buFont typeface="Arial" panose="020B0604020202020204" pitchFamily="34" charset="0"/>
              <a:buChar char="•"/>
            </a:pPr>
            <a:r>
              <a:rPr lang="en-US" sz="1100" dirty="0"/>
              <a:t>PRM Profiles</a:t>
            </a:r>
          </a:p>
          <a:p>
            <a:pPr marL="171450" indent="-171450">
              <a:buFont typeface="Arial" panose="020B0604020202020204" pitchFamily="34" charset="0"/>
              <a:buChar char="•"/>
            </a:pPr>
            <a:r>
              <a:rPr lang="en-US" sz="1100" dirty="0"/>
              <a:t>Geolocation </a:t>
            </a:r>
          </a:p>
          <a:p>
            <a:pPr marL="171450" indent="-171450">
              <a:buFont typeface="Arial" panose="020B0604020202020204" pitchFamily="34" charset="0"/>
              <a:buChar char="•"/>
            </a:pPr>
            <a:r>
              <a:rPr lang="en-US" sz="1100" dirty="0"/>
              <a:t>“Big Data” initial</a:t>
            </a:r>
          </a:p>
        </p:txBody>
      </p:sp>
      <p:sp>
        <p:nvSpPr>
          <p:cNvPr id="32" name="Rectangle 31">
            <a:extLst>
              <a:ext uri="{FF2B5EF4-FFF2-40B4-BE49-F238E27FC236}">
                <a16:creationId xmlns:a16="http://schemas.microsoft.com/office/drawing/2014/main" id="{749C77CB-B52B-49A0-B668-C0D33DA72E64}"/>
              </a:ext>
            </a:extLst>
          </p:cNvPr>
          <p:cNvSpPr/>
          <p:nvPr/>
        </p:nvSpPr>
        <p:spPr>
          <a:xfrm>
            <a:off x="5318063" y="4706488"/>
            <a:ext cx="2877663" cy="576072"/>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lang="en-US" sz="1000" spc="-30" dirty="0"/>
              <a:t>Big Data, Unstructured data </a:t>
            </a:r>
            <a:r>
              <a:rPr lang="en-US" sz="1000" spc="-30" dirty="0" err="1"/>
              <a:t>incl</a:t>
            </a:r>
            <a:r>
              <a:rPr lang="en-US" sz="1000" spc="-30" dirty="0"/>
              <a:t> speech/video</a:t>
            </a:r>
          </a:p>
          <a:p>
            <a:pPr marL="171450" indent="-171450">
              <a:spcBef>
                <a:spcPts val="300"/>
              </a:spcBef>
              <a:buFont typeface="Arial" panose="020B0604020202020204" pitchFamily="34" charset="0"/>
              <a:buChar char="•"/>
            </a:pPr>
            <a:r>
              <a:rPr lang="en-US" sz="1000" spc="-30" dirty="0"/>
              <a:t>Website behavior</a:t>
            </a:r>
          </a:p>
          <a:p>
            <a:pPr marL="171450" indent="-171450">
              <a:spcBef>
                <a:spcPts val="300"/>
              </a:spcBef>
              <a:buFont typeface="Arial" panose="020B0604020202020204" pitchFamily="34" charset="0"/>
              <a:buChar char="•"/>
            </a:pPr>
            <a:r>
              <a:rPr lang="en-US" sz="1000" spc="-30" dirty="0"/>
              <a:t>IOT/network and in-stream</a:t>
            </a:r>
          </a:p>
        </p:txBody>
      </p:sp>
      <p:sp>
        <p:nvSpPr>
          <p:cNvPr id="33" name="Rectangle 32">
            <a:extLst>
              <a:ext uri="{FF2B5EF4-FFF2-40B4-BE49-F238E27FC236}">
                <a16:creationId xmlns:a16="http://schemas.microsoft.com/office/drawing/2014/main" id="{0A272B01-6E52-4CF7-99D7-073FD73C4681}"/>
              </a:ext>
            </a:extLst>
          </p:cNvPr>
          <p:cNvSpPr/>
          <p:nvPr/>
        </p:nvSpPr>
        <p:spPr>
          <a:xfrm>
            <a:off x="680840" y="4702341"/>
            <a:ext cx="1490472" cy="5760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lvl="0" algn="ctr"/>
            <a:r>
              <a:rPr lang="en-US" sz="1200" b="1" dirty="0"/>
              <a:t>Data Sources</a:t>
            </a:r>
          </a:p>
        </p:txBody>
      </p:sp>
      <p:sp>
        <p:nvSpPr>
          <p:cNvPr id="34" name="Rectangle 33">
            <a:extLst>
              <a:ext uri="{FF2B5EF4-FFF2-40B4-BE49-F238E27FC236}">
                <a16:creationId xmlns:a16="http://schemas.microsoft.com/office/drawing/2014/main" id="{0F1F8647-8470-4EEB-8B52-1C3070599C5B}"/>
              </a:ext>
            </a:extLst>
          </p:cNvPr>
          <p:cNvSpPr/>
          <p:nvPr/>
        </p:nvSpPr>
        <p:spPr>
          <a:xfrm>
            <a:off x="2221356" y="5355849"/>
            <a:ext cx="3042379" cy="576072"/>
          </a:xfrm>
          <a:prstGeom prst="rect">
            <a:avLst/>
          </a:prstGeom>
          <a:solidFill>
            <a:schemeClr val="tx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173736" indent="-173736">
              <a:spcBef>
                <a:spcPts val="300"/>
              </a:spcBef>
              <a:buFont typeface="Arial" panose="020B0604020202020204" pitchFamily="34" charset="0"/>
              <a:buChar char="•"/>
            </a:pPr>
            <a:r>
              <a:rPr lang="en-US" sz="1100" dirty="0"/>
              <a:t>Hadoop / Spark / Multi-core / GPU</a:t>
            </a:r>
          </a:p>
        </p:txBody>
      </p:sp>
      <p:sp>
        <p:nvSpPr>
          <p:cNvPr id="35" name="Rectangle 34">
            <a:extLst>
              <a:ext uri="{FF2B5EF4-FFF2-40B4-BE49-F238E27FC236}">
                <a16:creationId xmlns:a16="http://schemas.microsoft.com/office/drawing/2014/main" id="{BDE8FBC1-A838-4069-8DF0-17DF1778AC34}"/>
              </a:ext>
            </a:extLst>
          </p:cNvPr>
          <p:cNvSpPr/>
          <p:nvPr/>
        </p:nvSpPr>
        <p:spPr>
          <a:xfrm>
            <a:off x="5321038" y="5362481"/>
            <a:ext cx="2874688" cy="576072"/>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nchorCtr="0"/>
          <a:lstStyle/>
          <a:p>
            <a:pPr marL="171450" indent="-171450">
              <a:spcBef>
                <a:spcPts val="300"/>
              </a:spcBef>
              <a:buFont typeface="Arial" panose="020B0604020202020204" pitchFamily="34" charset="0"/>
              <a:buChar char="•"/>
            </a:pPr>
            <a:r>
              <a:rPr lang="en-US" sz="1000" spc="-30" dirty="0"/>
              <a:t>Many cores / GPUs    </a:t>
            </a:r>
          </a:p>
          <a:p>
            <a:pPr marL="171450" lvl="0" indent="-171450">
              <a:buFont typeface="Arial" panose="020B0604020202020204" pitchFamily="34" charset="0"/>
              <a:buChar char="•"/>
            </a:pPr>
            <a:r>
              <a:rPr lang="en-US" sz="1000" dirty="0"/>
              <a:t>Distributed frameworks on HPC</a:t>
            </a:r>
          </a:p>
        </p:txBody>
      </p:sp>
      <p:sp>
        <p:nvSpPr>
          <p:cNvPr id="36" name="Rectangle 35">
            <a:extLst>
              <a:ext uri="{FF2B5EF4-FFF2-40B4-BE49-F238E27FC236}">
                <a16:creationId xmlns:a16="http://schemas.microsoft.com/office/drawing/2014/main" id="{AD9B2B2B-6244-4E4B-84CD-0BA052FE54AA}"/>
              </a:ext>
            </a:extLst>
          </p:cNvPr>
          <p:cNvSpPr/>
          <p:nvPr/>
        </p:nvSpPr>
        <p:spPr>
          <a:xfrm>
            <a:off x="688005" y="5352136"/>
            <a:ext cx="1490472" cy="5760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nchorCtr="0"/>
          <a:lstStyle/>
          <a:p>
            <a:pPr algn="ctr"/>
            <a:r>
              <a:rPr lang="en-US" sz="1200" b="1" dirty="0"/>
              <a:t>HW / Frameworks / Infrastructure</a:t>
            </a:r>
          </a:p>
        </p:txBody>
      </p:sp>
      <p:grpSp>
        <p:nvGrpSpPr>
          <p:cNvPr id="37" name="Group 36">
            <a:extLst>
              <a:ext uri="{FF2B5EF4-FFF2-40B4-BE49-F238E27FC236}">
                <a16:creationId xmlns:a16="http://schemas.microsoft.com/office/drawing/2014/main" id="{0CEF97B3-2E9C-4941-ABFC-BE31EA0C6895}"/>
              </a:ext>
            </a:extLst>
          </p:cNvPr>
          <p:cNvGrpSpPr/>
          <p:nvPr/>
        </p:nvGrpSpPr>
        <p:grpSpPr>
          <a:xfrm>
            <a:off x="680784" y="5967488"/>
            <a:ext cx="7514942" cy="636699"/>
            <a:chOff x="680784" y="5827013"/>
            <a:chExt cx="7514942" cy="517159"/>
          </a:xfrm>
          <a:solidFill>
            <a:schemeClr val="accent1"/>
          </a:solidFill>
        </p:grpSpPr>
        <p:sp>
          <p:nvSpPr>
            <p:cNvPr id="38" name="TextBox 37">
              <a:extLst>
                <a:ext uri="{FF2B5EF4-FFF2-40B4-BE49-F238E27FC236}">
                  <a16:creationId xmlns:a16="http://schemas.microsoft.com/office/drawing/2014/main" id="{44C5CC72-A98E-4370-A5E8-C0001CAD2EB6}"/>
                </a:ext>
              </a:extLst>
            </p:cNvPr>
            <p:cNvSpPr txBox="1"/>
            <p:nvPr/>
          </p:nvSpPr>
          <p:spPr>
            <a:xfrm>
              <a:off x="680784" y="5827013"/>
              <a:ext cx="7514942" cy="249992"/>
            </a:xfrm>
            <a:prstGeom prst="rect">
              <a:avLst/>
            </a:prstGeom>
            <a:grpFill/>
            <a:ln w="19050">
              <a:solidFill>
                <a:srgbClr val="002060"/>
              </a:solidFill>
            </a:ln>
          </p:spPr>
          <p:txBody>
            <a:bodyPr wrap="square" rtlCol="0" anchor="ctr">
              <a:spAutoFit/>
            </a:bodyPr>
            <a:lstStyle/>
            <a:p>
              <a:pPr algn="ctr"/>
              <a:r>
                <a:rPr lang="en-US" sz="1400" b="1" dirty="0">
                  <a:solidFill>
                    <a:schemeClr val="bg1"/>
                  </a:solidFill>
                </a:rPr>
                <a:t>Next Gen Fraud Prevention</a:t>
              </a:r>
            </a:p>
          </p:txBody>
        </p:sp>
        <p:sp>
          <p:nvSpPr>
            <p:cNvPr id="39" name="TextBox 38">
              <a:extLst>
                <a:ext uri="{FF2B5EF4-FFF2-40B4-BE49-F238E27FC236}">
                  <a16:creationId xmlns:a16="http://schemas.microsoft.com/office/drawing/2014/main" id="{6FDDC70E-6B87-44DB-8507-7FCC0D190775}"/>
                </a:ext>
              </a:extLst>
            </p:cNvPr>
            <p:cNvSpPr txBox="1"/>
            <p:nvPr/>
          </p:nvSpPr>
          <p:spPr>
            <a:xfrm>
              <a:off x="680784" y="6036395"/>
              <a:ext cx="7514942" cy="307777"/>
            </a:xfrm>
            <a:prstGeom prst="rect">
              <a:avLst/>
            </a:prstGeom>
            <a:grpFill/>
            <a:ln w="19050">
              <a:solidFill>
                <a:srgbClr val="002060"/>
              </a:solidFill>
            </a:ln>
          </p:spPr>
          <p:txBody>
            <a:bodyPr wrap="square" rtlCol="0" anchor="ctr">
              <a:spAutoFit/>
            </a:bodyPr>
            <a:lstStyle/>
            <a:p>
              <a:pPr algn="ctr"/>
              <a:r>
                <a:rPr lang="en-US" sz="1400" b="1" dirty="0">
                  <a:solidFill>
                    <a:schemeClr val="bg1"/>
                  </a:solidFill>
                </a:rPr>
                <a:t>UP</a:t>
              </a:r>
            </a:p>
          </p:txBody>
        </p:sp>
      </p:grpSp>
      <p:sp>
        <p:nvSpPr>
          <p:cNvPr id="40" name="TextBox 39">
            <a:extLst>
              <a:ext uri="{FF2B5EF4-FFF2-40B4-BE49-F238E27FC236}">
                <a16:creationId xmlns:a16="http://schemas.microsoft.com/office/drawing/2014/main" id="{056120E1-592F-4DAA-B601-36A43DB5662B}"/>
              </a:ext>
            </a:extLst>
          </p:cNvPr>
          <p:cNvSpPr txBox="1"/>
          <p:nvPr/>
        </p:nvSpPr>
        <p:spPr>
          <a:xfrm>
            <a:off x="262378" y="1539118"/>
            <a:ext cx="400110" cy="4378109"/>
          </a:xfrm>
          <a:prstGeom prst="rect">
            <a:avLst/>
          </a:prstGeom>
          <a:solidFill>
            <a:schemeClr val="accent1"/>
          </a:solidFill>
          <a:ln w="19050">
            <a:solidFill>
              <a:srgbClr val="002060"/>
            </a:solidFill>
          </a:ln>
          <a:scene3d>
            <a:camera prst="orthographicFront">
              <a:rot lat="0" lon="0" rev="0"/>
            </a:camera>
            <a:lightRig rig="threePt" dir="t"/>
          </a:scene3d>
        </p:spPr>
        <p:txBody>
          <a:bodyPr vert="vert270" wrap="square" rtlCol="0" anchor="ctr">
            <a:spAutoFit/>
          </a:bodyPr>
          <a:lstStyle/>
          <a:p>
            <a:pPr algn="ctr"/>
            <a:r>
              <a:rPr lang="en-US" sz="1400" b="1" dirty="0">
                <a:solidFill>
                  <a:schemeClr val="bg1"/>
                </a:solidFill>
              </a:rPr>
              <a:t>PRM – </a:t>
            </a:r>
            <a:r>
              <a:rPr lang="en-US" sz="1400" b="1" dirty="0" err="1">
                <a:solidFill>
                  <a:schemeClr val="bg1"/>
                </a:solidFill>
              </a:rPr>
              <a:t>ReD</a:t>
            </a:r>
            <a:r>
              <a:rPr lang="en-US" sz="1400" b="1" dirty="0">
                <a:solidFill>
                  <a:schemeClr val="bg1"/>
                </a:solidFill>
              </a:rPr>
              <a:t> Shield</a:t>
            </a:r>
          </a:p>
        </p:txBody>
      </p:sp>
      <p:sp>
        <p:nvSpPr>
          <p:cNvPr id="41" name="TextBox 40">
            <a:extLst>
              <a:ext uri="{FF2B5EF4-FFF2-40B4-BE49-F238E27FC236}">
                <a16:creationId xmlns:a16="http://schemas.microsoft.com/office/drawing/2014/main" id="{347F3D84-EF75-47EA-BD67-3A0C554C91C1}"/>
              </a:ext>
            </a:extLst>
          </p:cNvPr>
          <p:cNvSpPr txBox="1"/>
          <p:nvPr/>
        </p:nvSpPr>
        <p:spPr>
          <a:xfrm>
            <a:off x="8251736" y="1545752"/>
            <a:ext cx="400110" cy="4378109"/>
          </a:xfrm>
          <a:prstGeom prst="rect">
            <a:avLst/>
          </a:prstGeom>
          <a:solidFill>
            <a:schemeClr val="accent1"/>
          </a:solidFill>
          <a:ln w="19050">
            <a:solidFill>
              <a:srgbClr val="002060"/>
            </a:solidFill>
          </a:ln>
          <a:scene3d>
            <a:camera prst="orthographicFront">
              <a:rot lat="0" lon="0" rev="0"/>
            </a:camera>
            <a:lightRig rig="threePt" dir="t"/>
          </a:scene3d>
        </p:spPr>
        <p:txBody>
          <a:bodyPr vert="vert270" wrap="square" rtlCol="0" anchor="ctr">
            <a:spAutoFit/>
          </a:bodyPr>
          <a:lstStyle/>
          <a:p>
            <a:pPr algn="ctr"/>
            <a:r>
              <a:rPr lang="en-US" sz="1400" b="1" dirty="0">
                <a:solidFill>
                  <a:schemeClr val="bg1"/>
                </a:solidFill>
              </a:rPr>
              <a:t>Business Requirements - NFRs</a:t>
            </a:r>
          </a:p>
        </p:txBody>
      </p:sp>
      <p:sp>
        <p:nvSpPr>
          <p:cNvPr id="42" name="Rectangle 41">
            <a:extLst>
              <a:ext uri="{FF2B5EF4-FFF2-40B4-BE49-F238E27FC236}">
                <a16:creationId xmlns:a16="http://schemas.microsoft.com/office/drawing/2014/main" id="{64F60C88-60FF-42F7-A950-F2C03CF74C4A}"/>
              </a:ext>
            </a:extLst>
          </p:cNvPr>
          <p:cNvSpPr/>
          <p:nvPr/>
        </p:nvSpPr>
        <p:spPr>
          <a:xfrm>
            <a:off x="2239455" y="2786472"/>
            <a:ext cx="1490472" cy="576072"/>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3736" indent="-173736">
              <a:spcBef>
                <a:spcPts val="300"/>
              </a:spcBef>
              <a:buFont typeface="Arial" panose="020B0604020202020204" pitchFamily="34" charset="0"/>
              <a:buChar char="•"/>
            </a:pPr>
            <a:r>
              <a:rPr lang="en-US" sz="1100" dirty="0"/>
              <a:t>Channel  Segments - PIN, Sig, CNP</a:t>
            </a:r>
          </a:p>
        </p:txBody>
      </p:sp>
    </p:spTree>
    <p:extLst>
      <p:ext uri="{BB962C8B-B14F-4D97-AF65-F5344CB8AC3E}">
        <p14:creationId xmlns:p14="http://schemas.microsoft.com/office/powerpoint/2010/main" val="2267913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39</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5" name="Content Placeholder 4"/>
          <p:cNvSpPr>
            <a:spLocks noGrp="1"/>
          </p:cNvSpPr>
          <p:nvPr>
            <p:ph idx="1"/>
          </p:nvPr>
        </p:nvSpPr>
        <p:spPr>
          <a:xfrm>
            <a:off x="407061" y="1593212"/>
            <a:ext cx="7780975" cy="4436209"/>
          </a:xfrm>
        </p:spPr>
        <p:txBody>
          <a:bodyPr>
            <a:normAutofit fontScale="92500" lnSpcReduction="10000"/>
          </a:bodyPr>
          <a:lstStyle/>
          <a:p>
            <a:r>
              <a:rPr lang="en-GB" dirty="0"/>
              <a:t>ACI has been investing in automation of data pre-processing and model optimization</a:t>
            </a:r>
          </a:p>
          <a:p>
            <a:pPr lvl="1"/>
            <a:r>
              <a:rPr lang="en-GB" dirty="0"/>
              <a:t>Model development time reduced from 18 staff-weeks to 3-4 in past 3 years</a:t>
            </a:r>
          </a:p>
          <a:p>
            <a:pPr lvl="2"/>
            <a:r>
              <a:rPr lang="en-GB" dirty="0"/>
              <a:t>Conditions apply</a:t>
            </a:r>
          </a:p>
          <a:p>
            <a:pPr lvl="2"/>
            <a:r>
              <a:rPr lang="en-GB" dirty="0"/>
              <a:t>Delivery time will decrease further with additional planned 2019 automation</a:t>
            </a:r>
          </a:p>
          <a:p>
            <a:pPr lvl="2"/>
            <a:endParaRPr lang="en-GB" dirty="0"/>
          </a:p>
          <a:p>
            <a:r>
              <a:rPr lang="en-GB" dirty="0"/>
              <a:t>Targeting three workstreams</a:t>
            </a:r>
          </a:p>
          <a:p>
            <a:pPr lvl="1"/>
            <a:r>
              <a:rPr lang="en-GB" dirty="0"/>
              <a:t>Machine learning research</a:t>
            </a:r>
          </a:p>
          <a:p>
            <a:pPr lvl="1"/>
            <a:r>
              <a:rPr lang="en-GB" dirty="0"/>
              <a:t>Full model train and deployment into AOD in 2-4 staff-weeks</a:t>
            </a:r>
          </a:p>
          <a:p>
            <a:pPr lvl="2"/>
            <a:r>
              <a:rPr lang="en-GB" dirty="0"/>
              <a:t>For full portfolio or large segments</a:t>
            </a:r>
          </a:p>
          <a:p>
            <a:pPr lvl="1"/>
            <a:r>
              <a:rPr lang="en-GB" dirty="0"/>
              <a:t>Segment model and deployment into AOD in 1 staff-day</a:t>
            </a:r>
          </a:p>
          <a:p>
            <a:pPr lvl="2"/>
            <a:r>
              <a:rPr lang="en-GB" dirty="0"/>
              <a:t>For rapidly evolving fraud types and smaller segments</a:t>
            </a:r>
          </a:p>
          <a:p>
            <a:pPr marL="360000" lvl="2" indent="0">
              <a:buNone/>
            </a:pPr>
            <a:endParaRPr lang="en-GB" dirty="0"/>
          </a:p>
          <a:p>
            <a:r>
              <a:rPr lang="en-GB" dirty="0"/>
              <a:t>Continuous learning</a:t>
            </a:r>
          </a:p>
          <a:p>
            <a:pPr lvl="1"/>
            <a:r>
              <a:rPr lang="en-GB" dirty="0"/>
              <a:t>Model parameters updated immediately following user-defined events</a:t>
            </a:r>
          </a:p>
          <a:p>
            <a:pPr lvl="2"/>
            <a:r>
              <a:rPr lang="en-GB" dirty="0" err="1"/>
              <a:t>Eg</a:t>
            </a:r>
            <a:r>
              <a:rPr lang="en-GB" dirty="0"/>
              <a:t>: confirmed fraud</a:t>
            </a:r>
          </a:p>
          <a:p>
            <a:pPr marL="360000" lvl="2" indent="0">
              <a:buNone/>
            </a:pPr>
            <a:endParaRPr lang="en-GB" dirty="0"/>
          </a:p>
        </p:txBody>
      </p:sp>
      <p:sp>
        <p:nvSpPr>
          <p:cNvPr id="6" name="Text Placeholder 5"/>
          <p:cNvSpPr>
            <a:spLocks noGrp="1"/>
          </p:cNvSpPr>
          <p:nvPr>
            <p:ph type="body" sz="quarter" idx="24"/>
          </p:nvPr>
        </p:nvSpPr>
        <p:spPr/>
        <p:txBody>
          <a:bodyPr/>
          <a:lstStyle/>
          <a:p>
            <a:endParaRPr lang="en-US" dirty="0"/>
          </a:p>
          <a:p>
            <a:endParaRPr lang="en-US" dirty="0"/>
          </a:p>
        </p:txBody>
      </p:sp>
      <p:sp>
        <p:nvSpPr>
          <p:cNvPr id="7" name="Title 6"/>
          <p:cNvSpPr>
            <a:spLocks noGrp="1"/>
          </p:cNvSpPr>
          <p:nvPr>
            <p:ph type="title"/>
          </p:nvPr>
        </p:nvSpPr>
        <p:spPr/>
        <p:txBody>
          <a:bodyPr/>
          <a:lstStyle/>
          <a:p>
            <a:r>
              <a:rPr lang="en-US" dirty="0"/>
              <a:t>Machine Learning Automation</a:t>
            </a:r>
          </a:p>
        </p:txBody>
      </p:sp>
      <p:sp>
        <p:nvSpPr>
          <p:cNvPr id="8" name="Text Placeholder 5">
            <a:extLst>
              <a:ext uri="{FF2B5EF4-FFF2-40B4-BE49-F238E27FC236}">
                <a16:creationId xmlns:a16="http://schemas.microsoft.com/office/drawing/2014/main" id="{3219F163-6582-4F37-B42B-D0DD3EC55BC9}"/>
              </a:ext>
            </a:extLst>
          </p:cNvPr>
          <p:cNvSpPr txBox="1">
            <a:spLocks/>
          </p:cNvSpPr>
          <p:nvPr/>
        </p:nvSpPr>
        <p:spPr>
          <a:xfrm>
            <a:off x="432000" y="1035179"/>
            <a:ext cx="8280000" cy="360000"/>
          </a:xfrm>
          <a:prstGeom prst="rect">
            <a:avLst/>
          </a:prstGeom>
        </p:spPr>
        <p:txBody>
          <a:bodyPr vert="horz" lIns="0" tIns="0" rIns="0" bIns="0" rtlCol="0">
            <a:noAutofit/>
          </a:bodyPr>
          <a:lstStyle>
            <a:lvl1pPr marL="180000" indent="-180000" algn="l" defTabSz="914400" rtl="0" eaLnBrk="1" latinLnBrk="0" hangingPunct="1">
              <a:lnSpc>
                <a:spcPct val="100000"/>
              </a:lnSpc>
              <a:spcBef>
                <a:spcPts val="1000"/>
              </a:spcBef>
              <a:buClr>
                <a:schemeClr val="accent1"/>
              </a:buClr>
              <a:buFont typeface="Arial" charset="0"/>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vl2pPr marL="360000" indent="-180000" algn="l" defTabSz="914400" rtl="0" eaLnBrk="1" latinLnBrk="0" hangingPunct="1">
              <a:lnSpc>
                <a:spcPct val="100000"/>
              </a:lnSpc>
              <a:spcBef>
                <a:spcPts val="500"/>
              </a:spcBef>
              <a:buClr>
                <a:schemeClr val="accent1"/>
              </a:buClr>
              <a:buFont typeface="Symbol" charset="2"/>
              <a:buChar char="-"/>
              <a:defRPr sz="1600" kern="1200">
                <a:solidFill>
                  <a:schemeClr val="accent6">
                    <a:lumMod val="25000"/>
                  </a:schemeClr>
                </a:solidFill>
                <a:latin typeface="+mn-lt"/>
                <a:ea typeface="+mn-ea"/>
                <a:cs typeface="+mn-cs"/>
              </a:defRPr>
            </a:lvl2pPr>
            <a:lvl3pPr marL="540000" indent="-180000" algn="l" defTabSz="914400" rtl="0" eaLnBrk="1" latinLnBrk="0" hangingPunct="1">
              <a:lnSpc>
                <a:spcPct val="100000"/>
              </a:lnSpc>
              <a:spcBef>
                <a:spcPts val="500"/>
              </a:spcBef>
              <a:buClr>
                <a:schemeClr val="accent1"/>
              </a:buClr>
              <a:buFont typeface="Wingdings" charset="2"/>
              <a:buChar char="§"/>
              <a:defRPr sz="1600" kern="1200">
                <a:solidFill>
                  <a:schemeClr val="accent6">
                    <a:lumMod val="25000"/>
                  </a:schemeClr>
                </a:solidFill>
                <a:latin typeface="+mn-lt"/>
                <a:ea typeface="+mn-ea"/>
                <a:cs typeface="+mn-cs"/>
              </a:defRPr>
            </a:lvl3pPr>
            <a:lvl4pPr marL="720000" indent="-180000" algn="l" defTabSz="914400" rtl="0" eaLnBrk="1" latinLnBrk="0" hangingPunct="1">
              <a:lnSpc>
                <a:spcPct val="100000"/>
              </a:lnSpc>
              <a:spcBef>
                <a:spcPts val="500"/>
              </a:spcBef>
              <a:buClr>
                <a:schemeClr val="accent1"/>
              </a:buClr>
              <a:buFont typeface="Arial" charset="0"/>
              <a:buChar char="•"/>
              <a:defRPr sz="1400" kern="1200">
                <a:solidFill>
                  <a:schemeClr val="accent6">
                    <a:lumMod val="25000"/>
                  </a:schemeClr>
                </a:solidFill>
                <a:latin typeface="+mn-lt"/>
                <a:ea typeface="+mn-ea"/>
                <a:cs typeface="+mn-cs"/>
              </a:defRPr>
            </a:lvl4pPr>
            <a:lvl5pPr marL="900000" indent="-180000" algn="l" defTabSz="914400" rtl="0" eaLnBrk="1" latinLnBrk="0" hangingPunct="1">
              <a:lnSpc>
                <a:spcPct val="100000"/>
              </a:lnSpc>
              <a:spcBef>
                <a:spcPts val="500"/>
              </a:spcBef>
              <a:buClr>
                <a:schemeClr val="accent1"/>
              </a:buClr>
              <a:buFont typeface="Symbol" charset="2"/>
              <a:buChar char="-"/>
              <a:defRPr sz="1200" kern="1200">
                <a:solidFill>
                  <a:schemeClr val="accent6">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Roadmap objective - Significant reduction in model development time</a:t>
            </a:r>
          </a:p>
          <a:p>
            <a:endParaRPr lang="en-US" dirty="0"/>
          </a:p>
        </p:txBody>
      </p:sp>
    </p:spTree>
    <p:extLst>
      <p:ext uri="{BB962C8B-B14F-4D97-AF65-F5344CB8AC3E}">
        <p14:creationId xmlns:p14="http://schemas.microsoft.com/office/powerpoint/2010/main" val="1104612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4</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5" name="Content Placeholder 4"/>
          <p:cNvSpPr>
            <a:spLocks noGrp="1"/>
          </p:cNvSpPr>
          <p:nvPr>
            <p:ph idx="1"/>
          </p:nvPr>
        </p:nvSpPr>
        <p:spPr>
          <a:xfrm>
            <a:off x="432000" y="1393703"/>
            <a:ext cx="7920000" cy="4352891"/>
          </a:xfrm>
        </p:spPr>
        <p:txBody>
          <a:bodyPr>
            <a:normAutofit/>
          </a:bodyPr>
          <a:lstStyle/>
          <a:p>
            <a:r>
              <a:rPr lang="en-GB" dirty="0"/>
              <a:t>Model Maintenance Program</a:t>
            </a:r>
          </a:p>
          <a:p>
            <a:pPr lvl="1"/>
            <a:r>
              <a:rPr lang="en-GB" dirty="0"/>
              <a:t>1 model per quarter</a:t>
            </a:r>
          </a:p>
          <a:p>
            <a:pPr lvl="1"/>
            <a:r>
              <a:rPr lang="en-GB" dirty="0"/>
              <a:t>Continuous data transfer required</a:t>
            </a:r>
          </a:p>
          <a:p>
            <a:pPr lvl="2"/>
            <a:endParaRPr lang="en-GB" dirty="0"/>
          </a:p>
          <a:p>
            <a:r>
              <a:rPr lang="en-GB" dirty="0"/>
              <a:t>Segment models</a:t>
            </a:r>
          </a:p>
          <a:p>
            <a:pPr lvl="1"/>
            <a:r>
              <a:rPr lang="en-GB" dirty="0"/>
              <a:t>Recent enhancement to data science process to enable development of 3 models in time similar to single model</a:t>
            </a:r>
          </a:p>
          <a:p>
            <a:pPr lvl="2"/>
            <a:r>
              <a:rPr lang="en-GB" dirty="0"/>
              <a:t>Development and delivery time - 5-8 staff-weeks, data conditions apply</a:t>
            </a:r>
          </a:p>
          <a:p>
            <a:pPr lvl="1"/>
            <a:r>
              <a:rPr lang="en-GB" dirty="0"/>
              <a:t>Segments include</a:t>
            </a:r>
          </a:p>
          <a:p>
            <a:pPr lvl="2"/>
            <a:r>
              <a:rPr lang="en-GB" dirty="0"/>
              <a:t>PIN, signature, CNP</a:t>
            </a:r>
          </a:p>
          <a:p>
            <a:pPr lvl="2"/>
            <a:r>
              <a:rPr lang="en-GB" dirty="0"/>
              <a:t>International vs domestic</a:t>
            </a:r>
          </a:p>
          <a:p>
            <a:pPr lvl="2"/>
            <a:r>
              <a:rPr lang="en-GB" dirty="0"/>
              <a:t>Custom model for largest FIs of a processor</a:t>
            </a:r>
          </a:p>
          <a:p>
            <a:pPr lvl="3"/>
            <a:r>
              <a:rPr lang="en-GB" dirty="0"/>
              <a:t>Based upon statistical analysis for largest FIs and processors</a:t>
            </a:r>
          </a:p>
          <a:p>
            <a:pPr lvl="2"/>
            <a:endParaRPr lang="en-GB" dirty="0"/>
          </a:p>
          <a:p>
            <a:pPr lvl="2"/>
            <a:endParaRPr lang="en-GB" dirty="0"/>
          </a:p>
        </p:txBody>
      </p:sp>
      <p:sp>
        <p:nvSpPr>
          <p:cNvPr id="6" name="Text Placeholder 5"/>
          <p:cNvSpPr>
            <a:spLocks noGrp="1"/>
          </p:cNvSpPr>
          <p:nvPr>
            <p:ph type="body" sz="quarter" idx="24"/>
          </p:nvPr>
        </p:nvSpPr>
        <p:spPr/>
        <p:txBody>
          <a:bodyPr/>
          <a:lstStyle/>
          <a:p>
            <a:endParaRPr lang="en-US" dirty="0"/>
          </a:p>
          <a:p>
            <a:endParaRPr lang="en-US" dirty="0"/>
          </a:p>
        </p:txBody>
      </p:sp>
      <p:sp>
        <p:nvSpPr>
          <p:cNvPr id="7" name="Title 6"/>
          <p:cNvSpPr>
            <a:spLocks noGrp="1"/>
          </p:cNvSpPr>
          <p:nvPr>
            <p:ph type="title"/>
          </p:nvPr>
        </p:nvSpPr>
        <p:spPr/>
        <p:txBody>
          <a:bodyPr/>
          <a:lstStyle/>
          <a:p>
            <a:r>
              <a:rPr lang="en-US" dirty="0"/>
              <a:t>Professional Service Offerings</a:t>
            </a:r>
          </a:p>
        </p:txBody>
      </p:sp>
    </p:spTree>
    <p:extLst>
      <p:ext uri="{BB962C8B-B14F-4D97-AF65-F5344CB8AC3E}">
        <p14:creationId xmlns:p14="http://schemas.microsoft.com/office/powerpoint/2010/main" val="1686689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40</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6" name="Text Placeholder 5"/>
          <p:cNvSpPr>
            <a:spLocks noGrp="1"/>
          </p:cNvSpPr>
          <p:nvPr>
            <p:ph type="body" sz="quarter" idx="24"/>
          </p:nvPr>
        </p:nvSpPr>
        <p:spPr/>
        <p:txBody>
          <a:bodyPr/>
          <a:lstStyle/>
          <a:p>
            <a:endParaRPr lang="en-US" dirty="0"/>
          </a:p>
          <a:p>
            <a:endParaRPr lang="en-US" dirty="0"/>
          </a:p>
        </p:txBody>
      </p:sp>
      <p:sp>
        <p:nvSpPr>
          <p:cNvPr id="7" name="Title 6"/>
          <p:cNvSpPr>
            <a:spLocks noGrp="1"/>
          </p:cNvSpPr>
          <p:nvPr>
            <p:ph type="title"/>
          </p:nvPr>
        </p:nvSpPr>
        <p:spPr/>
        <p:txBody>
          <a:bodyPr/>
          <a:lstStyle/>
          <a:p>
            <a:r>
              <a:rPr lang="en-US" dirty="0"/>
              <a:t>Target Process</a:t>
            </a:r>
          </a:p>
        </p:txBody>
      </p:sp>
      <p:sp>
        <p:nvSpPr>
          <p:cNvPr id="10" name="Rectangle 9">
            <a:extLst>
              <a:ext uri="{FF2B5EF4-FFF2-40B4-BE49-F238E27FC236}">
                <a16:creationId xmlns:a16="http://schemas.microsoft.com/office/drawing/2014/main" id="{C4A13CE0-EC0C-42FB-9067-0930109A7323}"/>
              </a:ext>
            </a:extLst>
          </p:cNvPr>
          <p:cNvSpPr/>
          <p:nvPr/>
        </p:nvSpPr>
        <p:spPr>
          <a:xfrm>
            <a:off x="5246109" y="1444706"/>
            <a:ext cx="3577215" cy="327889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62CEC9-517E-4D3B-9057-413299659F6B}"/>
              </a:ext>
            </a:extLst>
          </p:cNvPr>
          <p:cNvSpPr/>
          <p:nvPr/>
        </p:nvSpPr>
        <p:spPr>
          <a:xfrm>
            <a:off x="400603" y="1441161"/>
            <a:ext cx="4482776" cy="327889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3" name="AutoShape 25">
            <a:extLst>
              <a:ext uri="{FF2B5EF4-FFF2-40B4-BE49-F238E27FC236}">
                <a16:creationId xmlns:a16="http://schemas.microsoft.com/office/drawing/2014/main" id="{4B2B19B6-96E4-4422-92AE-9B8F305D8285}"/>
              </a:ext>
            </a:extLst>
          </p:cNvPr>
          <p:cNvSpPr>
            <a:spLocks noChangeArrowheads="1"/>
          </p:cNvSpPr>
          <p:nvPr/>
        </p:nvSpPr>
        <p:spPr bwMode="auto">
          <a:xfrm>
            <a:off x="7624021" y="2713384"/>
            <a:ext cx="966064" cy="977439"/>
          </a:xfrm>
          <a:prstGeom prst="can">
            <a:avLst>
              <a:gd name="adj" fmla="val 25000"/>
            </a:avLst>
          </a:prstGeom>
          <a:solidFill>
            <a:schemeClr val="accent2">
              <a:lumMod val="20000"/>
              <a:lumOff val="80000"/>
            </a:schemeClr>
          </a:solidFill>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1000" dirty="0">
                <a:latin typeface="Arial" pitchFamily="34" charset="0"/>
                <a:cs typeface="Arial" pitchFamily="34" charset="0"/>
              </a:rPr>
              <a:t>PRM DB</a:t>
            </a:r>
          </a:p>
          <a:p>
            <a:pPr algn="ctr"/>
            <a:r>
              <a:rPr lang="en-US" sz="1000" dirty="0">
                <a:latin typeface="Arial" pitchFamily="34" charset="0"/>
                <a:cs typeface="Arial" pitchFamily="34" charset="0"/>
              </a:rPr>
              <a:t>Confirmed</a:t>
            </a:r>
          </a:p>
          <a:p>
            <a:pPr algn="ctr"/>
            <a:r>
              <a:rPr lang="en-US" sz="1000" dirty="0">
                <a:latin typeface="Arial" pitchFamily="34" charset="0"/>
                <a:cs typeface="Arial" pitchFamily="34" charset="0"/>
              </a:rPr>
              <a:t>Fraud</a:t>
            </a:r>
          </a:p>
        </p:txBody>
      </p:sp>
      <p:sp>
        <p:nvSpPr>
          <p:cNvPr id="14" name="AutoShape 25">
            <a:extLst>
              <a:ext uri="{FF2B5EF4-FFF2-40B4-BE49-F238E27FC236}">
                <a16:creationId xmlns:a16="http://schemas.microsoft.com/office/drawing/2014/main" id="{31CC0E9C-217D-47B8-A8D7-6BA3C3078658}"/>
              </a:ext>
            </a:extLst>
          </p:cNvPr>
          <p:cNvSpPr>
            <a:spLocks noChangeArrowheads="1"/>
          </p:cNvSpPr>
          <p:nvPr/>
        </p:nvSpPr>
        <p:spPr bwMode="auto">
          <a:xfrm>
            <a:off x="5393651" y="3415944"/>
            <a:ext cx="2087822" cy="1257423"/>
          </a:xfrm>
          <a:prstGeom prst="can">
            <a:avLst>
              <a:gd name="adj" fmla="val 25000"/>
            </a:avLst>
          </a:prstGeom>
          <a:solidFill>
            <a:schemeClr val="accent1">
              <a:lumMod val="20000"/>
              <a:lumOff val="80000"/>
            </a:schemeClr>
          </a:soli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sz="1200" dirty="0">
              <a:latin typeface="Arial" pitchFamily="34" charset="0"/>
              <a:cs typeface="Arial" pitchFamily="34" charset="0"/>
            </a:endParaRPr>
          </a:p>
        </p:txBody>
      </p:sp>
      <p:sp>
        <p:nvSpPr>
          <p:cNvPr id="15" name="TextBox 14">
            <a:extLst>
              <a:ext uri="{FF2B5EF4-FFF2-40B4-BE49-F238E27FC236}">
                <a16:creationId xmlns:a16="http://schemas.microsoft.com/office/drawing/2014/main" id="{605A075B-2F42-4115-A72A-849CE42082BD}"/>
              </a:ext>
            </a:extLst>
          </p:cNvPr>
          <p:cNvSpPr txBox="1"/>
          <p:nvPr/>
        </p:nvSpPr>
        <p:spPr>
          <a:xfrm>
            <a:off x="245999" y="1180788"/>
            <a:ext cx="1326073" cy="276999"/>
          </a:xfrm>
          <a:prstGeom prst="rect">
            <a:avLst/>
          </a:prstGeom>
          <a:noFill/>
        </p:spPr>
        <p:txBody>
          <a:bodyPr wrap="square" rtlCol="0">
            <a:spAutoFit/>
          </a:bodyPr>
          <a:lstStyle/>
          <a:p>
            <a:pPr algn="ctr"/>
            <a:r>
              <a:rPr lang="en-US" sz="1200" dirty="0"/>
              <a:t>Data Science</a:t>
            </a:r>
          </a:p>
        </p:txBody>
      </p:sp>
      <p:cxnSp>
        <p:nvCxnSpPr>
          <p:cNvPr id="16" name="Straight Arrow Connector 15">
            <a:extLst>
              <a:ext uri="{FF2B5EF4-FFF2-40B4-BE49-F238E27FC236}">
                <a16:creationId xmlns:a16="http://schemas.microsoft.com/office/drawing/2014/main" id="{41D527CD-EC21-43A7-8B34-F158A3774200}"/>
              </a:ext>
            </a:extLst>
          </p:cNvPr>
          <p:cNvCxnSpPr/>
          <p:nvPr/>
        </p:nvCxnSpPr>
        <p:spPr>
          <a:xfrm>
            <a:off x="400605" y="2337337"/>
            <a:ext cx="44827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5064771-75A5-4DCA-B63B-525A6B92C8A0}"/>
              </a:ext>
            </a:extLst>
          </p:cNvPr>
          <p:cNvCxnSpPr/>
          <p:nvPr/>
        </p:nvCxnSpPr>
        <p:spPr>
          <a:xfrm>
            <a:off x="400605" y="3547044"/>
            <a:ext cx="44827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nector: Elbow 19">
            <a:extLst>
              <a:ext uri="{FF2B5EF4-FFF2-40B4-BE49-F238E27FC236}">
                <a16:creationId xmlns:a16="http://schemas.microsoft.com/office/drawing/2014/main" id="{381FE064-8314-4B83-9D34-5EB86F2E2C51}"/>
              </a:ext>
            </a:extLst>
          </p:cNvPr>
          <p:cNvCxnSpPr>
            <a:cxnSpLocks/>
          </p:cNvCxnSpPr>
          <p:nvPr/>
        </p:nvCxnSpPr>
        <p:spPr>
          <a:xfrm flipV="1">
            <a:off x="2023000" y="1664951"/>
            <a:ext cx="605909" cy="20180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6674E2E1-E5D5-489A-8B14-772C9DA3CC2E}"/>
              </a:ext>
            </a:extLst>
          </p:cNvPr>
          <p:cNvCxnSpPr>
            <a:cxnSpLocks/>
          </p:cNvCxnSpPr>
          <p:nvPr/>
        </p:nvCxnSpPr>
        <p:spPr>
          <a:xfrm>
            <a:off x="2039622" y="1866759"/>
            <a:ext cx="589287" cy="25734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0B7FAAF-995D-45B3-A252-477C503B7104}"/>
              </a:ext>
            </a:extLst>
          </p:cNvPr>
          <p:cNvSpPr/>
          <p:nvPr/>
        </p:nvSpPr>
        <p:spPr>
          <a:xfrm>
            <a:off x="2628909" y="1536838"/>
            <a:ext cx="443198" cy="256225"/>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VM</a:t>
            </a:r>
            <a:r>
              <a:rPr lang="en-US" sz="1050" baseline="-25000" dirty="0">
                <a:solidFill>
                  <a:schemeClr val="tx1"/>
                </a:solidFill>
              </a:rPr>
              <a:t>1</a:t>
            </a:r>
          </a:p>
        </p:txBody>
      </p:sp>
      <p:sp>
        <p:nvSpPr>
          <p:cNvPr id="23" name="Rectangle 22">
            <a:extLst>
              <a:ext uri="{FF2B5EF4-FFF2-40B4-BE49-F238E27FC236}">
                <a16:creationId xmlns:a16="http://schemas.microsoft.com/office/drawing/2014/main" id="{D40B0C46-7E4E-4CF1-95C2-8F3207D05E06}"/>
              </a:ext>
            </a:extLst>
          </p:cNvPr>
          <p:cNvSpPr/>
          <p:nvPr/>
        </p:nvSpPr>
        <p:spPr>
          <a:xfrm>
            <a:off x="2628909" y="1995991"/>
            <a:ext cx="443198" cy="256225"/>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rPr>
              <a:t>VM</a:t>
            </a:r>
            <a:r>
              <a:rPr lang="en-US" sz="1050" baseline="-25000" dirty="0" err="1">
                <a:solidFill>
                  <a:schemeClr val="tx1"/>
                </a:solidFill>
              </a:rPr>
              <a:t>n</a:t>
            </a:r>
            <a:endParaRPr lang="en-US" sz="1050" baseline="-25000" dirty="0">
              <a:solidFill>
                <a:schemeClr val="tx1"/>
              </a:solidFill>
            </a:endParaRPr>
          </a:p>
        </p:txBody>
      </p:sp>
      <p:cxnSp>
        <p:nvCxnSpPr>
          <p:cNvPr id="24" name="Connector: Elbow 23">
            <a:extLst>
              <a:ext uri="{FF2B5EF4-FFF2-40B4-BE49-F238E27FC236}">
                <a16:creationId xmlns:a16="http://schemas.microsoft.com/office/drawing/2014/main" id="{59098382-E6A2-4AD3-A8D5-04886D8A46D4}"/>
              </a:ext>
            </a:extLst>
          </p:cNvPr>
          <p:cNvCxnSpPr>
            <a:cxnSpLocks/>
            <a:endCxn id="25" idx="1"/>
          </p:cNvCxnSpPr>
          <p:nvPr/>
        </p:nvCxnSpPr>
        <p:spPr>
          <a:xfrm flipV="1">
            <a:off x="2160011" y="2609784"/>
            <a:ext cx="352238" cy="33782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750769D-ED2D-4346-9519-8473844D3819}"/>
              </a:ext>
            </a:extLst>
          </p:cNvPr>
          <p:cNvSpPr/>
          <p:nvPr/>
        </p:nvSpPr>
        <p:spPr>
          <a:xfrm>
            <a:off x="2512249" y="2481671"/>
            <a:ext cx="443198" cy="256225"/>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VM</a:t>
            </a:r>
            <a:r>
              <a:rPr lang="en-US" sz="1050" baseline="-25000" dirty="0">
                <a:solidFill>
                  <a:schemeClr val="tx1"/>
                </a:solidFill>
              </a:rPr>
              <a:t>1</a:t>
            </a:r>
          </a:p>
        </p:txBody>
      </p:sp>
      <p:sp>
        <p:nvSpPr>
          <p:cNvPr id="26" name="Rectangle 25">
            <a:extLst>
              <a:ext uri="{FF2B5EF4-FFF2-40B4-BE49-F238E27FC236}">
                <a16:creationId xmlns:a16="http://schemas.microsoft.com/office/drawing/2014/main" id="{2B03AA57-98F6-42D4-9D2C-91A307D257C6}"/>
              </a:ext>
            </a:extLst>
          </p:cNvPr>
          <p:cNvSpPr/>
          <p:nvPr/>
        </p:nvSpPr>
        <p:spPr>
          <a:xfrm>
            <a:off x="2517232" y="3120536"/>
            <a:ext cx="443198" cy="256225"/>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rPr>
              <a:t>VM</a:t>
            </a:r>
            <a:r>
              <a:rPr lang="en-US" sz="1050" baseline="-25000" dirty="0" err="1">
                <a:solidFill>
                  <a:schemeClr val="tx1"/>
                </a:solidFill>
              </a:rPr>
              <a:t>n</a:t>
            </a:r>
            <a:endParaRPr lang="en-US" sz="1050" baseline="-25000" dirty="0">
              <a:solidFill>
                <a:schemeClr val="tx1"/>
              </a:solidFill>
            </a:endParaRPr>
          </a:p>
        </p:txBody>
      </p:sp>
      <p:cxnSp>
        <p:nvCxnSpPr>
          <p:cNvPr id="27" name="Connector: Elbow 26">
            <a:extLst>
              <a:ext uri="{FF2B5EF4-FFF2-40B4-BE49-F238E27FC236}">
                <a16:creationId xmlns:a16="http://schemas.microsoft.com/office/drawing/2014/main" id="{D279B8B0-C01B-4B32-B0C9-A58C9B786AD7}"/>
              </a:ext>
            </a:extLst>
          </p:cNvPr>
          <p:cNvCxnSpPr>
            <a:cxnSpLocks/>
            <a:endCxn id="26" idx="1"/>
          </p:cNvCxnSpPr>
          <p:nvPr/>
        </p:nvCxnSpPr>
        <p:spPr>
          <a:xfrm>
            <a:off x="2160011" y="2947610"/>
            <a:ext cx="357221" cy="30103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8657D5B-B55F-4CF7-8BBC-9B4EB9CE906B}"/>
              </a:ext>
            </a:extLst>
          </p:cNvPr>
          <p:cNvSpPr/>
          <p:nvPr/>
        </p:nvSpPr>
        <p:spPr>
          <a:xfrm>
            <a:off x="2596312" y="3725382"/>
            <a:ext cx="443198" cy="256225"/>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VM</a:t>
            </a:r>
            <a:r>
              <a:rPr lang="en-US" sz="1050" baseline="-25000" dirty="0">
                <a:solidFill>
                  <a:schemeClr val="tx1"/>
                </a:solidFill>
              </a:rPr>
              <a:t>1</a:t>
            </a:r>
          </a:p>
        </p:txBody>
      </p:sp>
      <p:sp>
        <p:nvSpPr>
          <p:cNvPr id="29" name="Rectangle 28">
            <a:extLst>
              <a:ext uri="{FF2B5EF4-FFF2-40B4-BE49-F238E27FC236}">
                <a16:creationId xmlns:a16="http://schemas.microsoft.com/office/drawing/2014/main" id="{29A36909-96BF-4D47-9EBF-DCD6B8E5E432}"/>
              </a:ext>
            </a:extLst>
          </p:cNvPr>
          <p:cNvSpPr/>
          <p:nvPr/>
        </p:nvSpPr>
        <p:spPr>
          <a:xfrm>
            <a:off x="2596312" y="4308800"/>
            <a:ext cx="443198" cy="256225"/>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rPr>
              <a:t>VM</a:t>
            </a:r>
            <a:r>
              <a:rPr lang="en-US" sz="1050" baseline="-25000" dirty="0" err="1">
                <a:solidFill>
                  <a:schemeClr val="tx1"/>
                </a:solidFill>
              </a:rPr>
              <a:t>n</a:t>
            </a:r>
            <a:endParaRPr lang="en-US" sz="1050" baseline="-25000" dirty="0">
              <a:solidFill>
                <a:schemeClr val="tx1"/>
              </a:solidFill>
            </a:endParaRPr>
          </a:p>
        </p:txBody>
      </p:sp>
      <p:cxnSp>
        <p:nvCxnSpPr>
          <p:cNvPr id="30" name="Connector: Elbow 29">
            <a:extLst>
              <a:ext uri="{FF2B5EF4-FFF2-40B4-BE49-F238E27FC236}">
                <a16:creationId xmlns:a16="http://schemas.microsoft.com/office/drawing/2014/main" id="{2C8BCE2C-9E97-4F12-9BFC-035F28DA6329}"/>
              </a:ext>
            </a:extLst>
          </p:cNvPr>
          <p:cNvCxnSpPr>
            <a:cxnSpLocks/>
            <a:endCxn id="28" idx="1"/>
          </p:cNvCxnSpPr>
          <p:nvPr/>
        </p:nvCxnSpPr>
        <p:spPr>
          <a:xfrm flipV="1">
            <a:off x="1975324" y="3853495"/>
            <a:ext cx="620988" cy="22572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D926A59-11E9-4983-A99C-A1B382E2DACB}"/>
              </a:ext>
            </a:extLst>
          </p:cNvPr>
          <p:cNvCxnSpPr>
            <a:cxnSpLocks/>
            <a:endCxn id="29" idx="1"/>
          </p:cNvCxnSpPr>
          <p:nvPr/>
        </p:nvCxnSpPr>
        <p:spPr>
          <a:xfrm>
            <a:off x="1975324" y="4079216"/>
            <a:ext cx="620988" cy="35769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F1D6CF4-6577-4941-AF52-B5B95B947FB9}"/>
              </a:ext>
            </a:extLst>
          </p:cNvPr>
          <p:cNvSpPr txBox="1"/>
          <p:nvPr/>
        </p:nvSpPr>
        <p:spPr>
          <a:xfrm>
            <a:off x="2916470" y="2495839"/>
            <a:ext cx="409844" cy="261610"/>
          </a:xfrm>
          <a:prstGeom prst="rect">
            <a:avLst/>
          </a:prstGeom>
          <a:noFill/>
        </p:spPr>
        <p:txBody>
          <a:bodyPr wrap="square" rtlCol="0">
            <a:spAutoFit/>
          </a:bodyPr>
          <a:lstStyle/>
          <a:p>
            <a:r>
              <a:rPr lang="en-US" sz="1100" dirty="0"/>
              <a:t>D</a:t>
            </a:r>
            <a:r>
              <a:rPr lang="en-US" sz="1100" baseline="-25000" dirty="0"/>
              <a:t>1</a:t>
            </a:r>
            <a:endParaRPr lang="en-US" sz="1050" baseline="-25000" dirty="0"/>
          </a:p>
        </p:txBody>
      </p:sp>
      <p:sp>
        <p:nvSpPr>
          <p:cNvPr id="33" name="TextBox 32">
            <a:extLst>
              <a:ext uri="{FF2B5EF4-FFF2-40B4-BE49-F238E27FC236}">
                <a16:creationId xmlns:a16="http://schemas.microsoft.com/office/drawing/2014/main" id="{B265A047-8AD4-499C-B1A0-C458287048FB}"/>
              </a:ext>
            </a:extLst>
          </p:cNvPr>
          <p:cNvSpPr txBox="1"/>
          <p:nvPr/>
        </p:nvSpPr>
        <p:spPr>
          <a:xfrm>
            <a:off x="2922182" y="3102434"/>
            <a:ext cx="409844" cy="261610"/>
          </a:xfrm>
          <a:prstGeom prst="rect">
            <a:avLst/>
          </a:prstGeom>
          <a:noFill/>
        </p:spPr>
        <p:txBody>
          <a:bodyPr wrap="square" rtlCol="0">
            <a:spAutoFit/>
          </a:bodyPr>
          <a:lstStyle/>
          <a:p>
            <a:r>
              <a:rPr lang="en-US" sz="1100" dirty="0" err="1"/>
              <a:t>D</a:t>
            </a:r>
            <a:r>
              <a:rPr lang="en-US" sz="1100" baseline="-25000" dirty="0" err="1"/>
              <a:t>n</a:t>
            </a:r>
            <a:endParaRPr lang="en-US" sz="1050" baseline="-25000" dirty="0"/>
          </a:p>
        </p:txBody>
      </p:sp>
      <p:sp>
        <p:nvSpPr>
          <p:cNvPr id="34" name="TextBox 33">
            <a:extLst>
              <a:ext uri="{FF2B5EF4-FFF2-40B4-BE49-F238E27FC236}">
                <a16:creationId xmlns:a16="http://schemas.microsoft.com/office/drawing/2014/main" id="{3C2C9B47-41DB-4AA6-96DA-93D0D5BE6BD8}"/>
              </a:ext>
            </a:extLst>
          </p:cNvPr>
          <p:cNvSpPr txBox="1"/>
          <p:nvPr/>
        </p:nvSpPr>
        <p:spPr>
          <a:xfrm>
            <a:off x="3010016" y="3722689"/>
            <a:ext cx="409844" cy="261610"/>
          </a:xfrm>
          <a:prstGeom prst="rect">
            <a:avLst/>
          </a:prstGeom>
          <a:noFill/>
        </p:spPr>
        <p:txBody>
          <a:bodyPr wrap="square" rtlCol="0">
            <a:spAutoFit/>
          </a:bodyPr>
          <a:lstStyle/>
          <a:p>
            <a:r>
              <a:rPr lang="en-US" sz="1100" dirty="0"/>
              <a:t>D</a:t>
            </a:r>
            <a:r>
              <a:rPr lang="en-US" sz="1100" baseline="-25000" dirty="0"/>
              <a:t>1</a:t>
            </a:r>
            <a:endParaRPr lang="en-US" sz="1050" baseline="-25000" dirty="0"/>
          </a:p>
        </p:txBody>
      </p:sp>
      <p:sp>
        <p:nvSpPr>
          <p:cNvPr id="35" name="TextBox 34">
            <a:extLst>
              <a:ext uri="{FF2B5EF4-FFF2-40B4-BE49-F238E27FC236}">
                <a16:creationId xmlns:a16="http://schemas.microsoft.com/office/drawing/2014/main" id="{7EF67933-A7D4-45D7-8BA4-5C89D411DB37}"/>
              </a:ext>
            </a:extLst>
          </p:cNvPr>
          <p:cNvSpPr txBox="1"/>
          <p:nvPr/>
        </p:nvSpPr>
        <p:spPr>
          <a:xfrm>
            <a:off x="3001262" y="4319590"/>
            <a:ext cx="409844" cy="261610"/>
          </a:xfrm>
          <a:prstGeom prst="rect">
            <a:avLst/>
          </a:prstGeom>
          <a:noFill/>
        </p:spPr>
        <p:txBody>
          <a:bodyPr wrap="square" rtlCol="0">
            <a:spAutoFit/>
          </a:bodyPr>
          <a:lstStyle/>
          <a:p>
            <a:r>
              <a:rPr lang="en-US" sz="1100" dirty="0" err="1"/>
              <a:t>D</a:t>
            </a:r>
            <a:r>
              <a:rPr lang="en-US" sz="1100" baseline="-25000" dirty="0" err="1"/>
              <a:t>n</a:t>
            </a:r>
            <a:endParaRPr lang="en-US" sz="1050" baseline="-25000" dirty="0"/>
          </a:p>
        </p:txBody>
      </p:sp>
      <p:cxnSp>
        <p:nvCxnSpPr>
          <p:cNvPr id="36" name="Straight Arrow Connector 35">
            <a:extLst>
              <a:ext uri="{FF2B5EF4-FFF2-40B4-BE49-F238E27FC236}">
                <a16:creationId xmlns:a16="http://schemas.microsoft.com/office/drawing/2014/main" id="{5DFD921A-8838-4E2C-B0BA-57DA5A9A7694}"/>
              </a:ext>
            </a:extLst>
          </p:cNvPr>
          <p:cNvCxnSpPr/>
          <p:nvPr/>
        </p:nvCxnSpPr>
        <p:spPr>
          <a:xfrm>
            <a:off x="3138648" y="2609783"/>
            <a:ext cx="38615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F8CDA4E-8500-4CAE-B4E5-8A0A4064F7F7}"/>
              </a:ext>
            </a:extLst>
          </p:cNvPr>
          <p:cNvCxnSpPr>
            <a:cxnSpLocks/>
          </p:cNvCxnSpPr>
          <p:nvPr/>
        </p:nvCxnSpPr>
        <p:spPr>
          <a:xfrm>
            <a:off x="3129974" y="3241444"/>
            <a:ext cx="38615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D63358-2F5E-4D97-90CD-932A5FBBF4B9}"/>
              </a:ext>
            </a:extLst>
          </p:cNvPr>
          <p:cNvCxnSpPr/>
          <p:nvPr/>
        </p:nvCxnSpPr>
        <p:spPr>
          <a:xfrm>
            <a:off x="3176167" y="3853493"/>
            <a:ext cx="38615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57C7990-D612-4403-86BA-23BBF4BBB319}"/>
              </a:ext>
            </a:extLst>
          </p:cNvPr>
          <p:cNvCxnSpPr/>
          <p:nvPr/>
        </p:nvCxnSpPr>
        <p:spPr>
          <a:xfrm>
            <a:off x="3176167" y="4474406"/>
            <a:ext cx="38615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Hexagon 39">
            <a:extLst>
              <a:ext uri="{FF2B5EF4-FFF2-40B4-BE49-F238E27FC236}">
                <a16:creationId xmlns:a16="http://schemas.microsoft.com/office/drawing/2014/main" id="{3A8BC3DD-BAE6-4FBA-83BF-F26706B5D06E}"/>
              </a:ext>
            </a:extLst>
          </p:cNvPr>
          <p:cNvSpPr/>
          <p:nvPr/>
        </p:nvSpPr>
        <p:spPr>
          <a:xfrm>
            <a:off x="3516125" y="2405780"/>
            <a:ext cx="520182" cy="350384"/>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a:t>
            </a:r>
            <a:r>
              <a:rPr lang="en-US" sz="1100" baseline="-25000" dirty="0">
                <a:solidFill>
                  <a:schemeClr val="tx1"/>
                </a:solidFill>
              </a:rPr>
              <a:t>1</a:t>
            </a:r>
          </a:p>
        </p:txBody>
      </p:sp>
      <p:sp>
        <p:nvSpPr>
          <p:cNvPr id="41" name="Hexagon 40">
            <a:extLst>
              <a:ext uri="{FF2B5EF4-FFF2-40B4-BE49-F238E27FC236}">
                <a16:creationId xmlns:a16="http://schemas.microsoft.com/office/drawing/2014/main" id="{7D429E2F-5732-4F7B-85A9-CBB9CDF42B9C}"/>
              </a:ext>
            </a:extLst>
          </p:cNvPr>
          <p:cNvSpPr/>
          <p:nvPr/>
        </p:nvSpPr>
        <p:spPr>
          <a:xfrm>
            <a:off x="3510904" y="3066253"/>
            <a:ext cx="520182" cy="350384"/>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M</a:t>
            </a:r>
            <a:r>
              <a:rPr lang="en-US" sz="1100" baseline="-25000" dirty="0" err="1">
                <a:solidFill>
                  <a:schemeClr val="tx1"/>
                </a:solidFill>
              </a:rPr>
              <a:t>n</a:t>
            </a:r>
            <a:endParaRPr lang="en-US" sz="1100" baseline="-25000" dirty="0">
              <a:solidFill>
                <a:schemeClr val="tx1"/>
              </a:solidFill>
            </a:endParaRPr>
          </a:p>
        </p:txBody>
      </p:sp>
      <p:sp>
        <p:nvSpPr>
          <p:cNvPr id="42" name="Hexagon 41">
            <a:extLst>
              <a:ext uri="{FF2B5EF4-FFF2-40B4-BE49-F238E27FC236}">
                <a16:creationId xmlns:a16="http://schemas.microsoft.com/office/drawing/2014/main" id="{A462F5D6-3010-4CF6-8229-0A0FDA936164}"/>
              </a:ext>
            </a:extLst>
          </p:cNvPr>
          <p:cNvSpPr/>
          <p:nvPr/>
        </p:nvSpPr>
        <p:spPr>
          <a:xfrm>
            <a:off x="3538626" y="3678301"/>
            <a:ext cx="520182" cy="350384"/>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a:t>
            </a:r>
            <a:r>
              <a:rPr lang="en-US" sz="1100" baseline="-25000" dirty="0">
                <a:solidFill>
                  <a:schemeClr val="tx1"/>
                </a:solidFill>
              </a:rPr>
              <a:t>1</a:t>
            </a:r>
          </a:p>
        </p:txBody>
      </p:sp>
      <p:sp>
        <p:nvSpPr>
          <p:cNvPr id="43" name="Hexagon 42">
            <a:extLst>
              <a:ext uri="{FF2B5EF4-FFF2-40B4-BE49-F238E27FC236}">
                <a16:creationId xmlns:a16="http://schemas.microsoft.com/office/drawing/2014/main" id="{F02F09C3-AF99-4AAD-8A57-5E520433AD3C}"/>
              </a:ext>
            </a:extLst>
          </p:cNvPr>
          <p:cNvSpPr/>
          <p:nvPr/>
        </p:nvSpPr>
        <p:spPr>
          <a:xfrm>
            <a:off x="3559218" y="4302226"/>
            <a:ext cx="520182" cy="350384"/>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M</a:t>
            </a:r>
            <a:r>
              <a:rPr lang="en-US" sz="1100" baseline="-25000" dirty="0" err="1">
                <a:solidFill>
                  <a:schemeClr val="tx1"/>
                </a:solidFill>
              </a:rPr>
              <a:t>n</a:t>
            </a:r>
            <a:endParaRPr lang="en-US" sz="1100" baseline="-25000" dirty="0">
              <a:solidFill>
                <a:schemeClr val="tx1"/>
              </a:solidFill>
            </a:endParaRPr>
          </a:p>
        </p:txBody>
      </p:sp>
      <p:sp>
        <p:nvSpPr>
          <p:cNvPr id="44" name="TextBox 43">
            <a:extLst>
              <a:ext uri="{FF2B5EF4-FFF2-40B4-BE49-F238E27FC236}">
                <a16:creationId xmlns:a16="http://schemas.microsoft.com/office/drawing/2014/main" id="{63EF4B75-1556-4E24-97F8-E7C7C89B7586}"/>
              </a:ext>
            </a:extLst>
          </p:cNvPr>
          <p:cNvSpPr txBox="1"/>
          <p:nvPr/>
        </p:nvSpPr>
        <p:spPr>
          <a:xfrm rot="5400000">
            <a:off x="2725325" y="1759882"/>
            <a:ext cx="326513" cy="276999"/>
          </a:xfrm>
          <a:prstGeom prst="rect">
            <a:avLst/>
          </a:prstGeom>
          <a:noFill/>
        </p:spPr>
        <p:txBody>
          <a:bodyPr wrap="square" rtlCol="0">
            <a:spAutoFit/>
          </a:bodyPr>
          <a:lstStyle/>
          <a:p>
            <a:r>
              <a:rPr lang="en-US" sz="1200" dirty="0"/>
              <a:t>…</a:t>
            </a:r>
          </a:p>
        </p:txBody>
      </p:sp>
      <p:sp>
        <p:nvSpPr>
          <p:cNvPr id="45" name="TextBox 44">
            <a:extLst>
              <a:ext uri="{FF2B5EF4-FFF2-40B4-BE49-F238E27FC236}">
                <a16:creationId xmlns:a16="http://schemas.microsoft.com/office/drawing/2014/main" id="{3E36E4BD-72FA-4C04-A978-4B7A1144B5CB}"/>
              </a:ext>
            </a:extLst>
          </p:cNvPr>
          <p:cNvSpPr txBox="1"/>
          <p:nvPr/>
        </p:nvSpPr>
        <p:spPr>
          <a:xfrm rot="5400000">
            <a:off x="2608664" y="2775904"/>
            <a:ext cx="326513" cy="307777"/>
          </a:xfrm>
          <a:prstGeom prst="rect">
            <a:avLst/>
          </a:prstGeom>
          <a:noFill/>
        </p:spPr>
        <p:txBody>
          <a:bodyPr wrap="square" rtlCol="0">
            <a:spAutoFit/>
          </a:bodyPr>
          <a:lstStyle/>
          <a:p>
            <a:r>
              <a:rPr lang="en-US" sz="1400" dirty="0"/>
              <a:t>…</a:t>
            </a:r>
          </a:p>
        </p:txBody>
      </p:sp>
      <p:sp>
        <p:nvSpPr>
          <p:cNvPr id="46" name="TextBox 45">
            <a:extLst>
              <a:ext uri="{FF2B5EF4-FFF2-40B4-BE49-F238E27FC236}">
                <a16:creationId xmlns:a16="http://schemas.microsoft.com/office/drawing/2014/main" id="{23D0CC74-126F-4CCF-93B0-E9F3774406CB}"/>
              </a:ext>
            </a:extLst>
          </p:cNvPr>
          <p:cNvSpPr txBox="1"/>
          <p:nvPr/>
        </p:nvSpPr>
        <p:spPr>
          <a:xfrm rot="5400000">
            <a:off x="3662999" y="2765047"/>
            <a:ext cx="326513" cy="307777"/>
          </a:xfrm>
          <a:prstGeom prst="rect">
            <a:avLst/>
          </a:prstGeom>
          <a:noFill/>
        </p:spPr>
        <p:txBody>
          <a:bodyPr wrap="square" rtlCol="0">
            <a:spAutoFit/>
          </a:bodyPr>
          <a:lstStyle/>
          <a:p>
            <a:r>
              <a:rPr lang="en-US" sz="1400" dirty="0"/>
              <a:t>…</a:t>
            </a:r>
          </a:p>
        </p:txBody>
      </p:sp>
      <p:sp>
        <p:nvSpPr>
          <p:cNvPr id="47" name="TextBox 46">
            <a:extLst>
              <a:ext uri="{FF2B5EF4-FFF2-40B4-BE49-F238E27FC236}">
                <a16:creationId xmlns:a16="http://schemas.microsoft.com/office/drawing/2014/main" id="{2ADC0DAE-39E9-4DDF-89B2-34B3874A1FE2}"/>
              </a:ext>
            </a:extLst>
          </p:cNvPr>
          <p:cNvSpPr txBox="1"/>
          <p:nvPr/>
        </p:nvSpPr>
        <p:spPr>
          <a:xfrm rot="5400000">
            <a:off x="2717382" y="3974188"/>
            <a:ext cx="326513" cy="307777"/>
          </a:xfrm>
          <a:prstGeom prst="rect">
            <a:avLst/>
          </a:prstGeom>
          <a:noFill/>
        </p:spPr>
        <p:txBody>
          <a:bodyPr wrap="square" rtlCol="0">
            <a:spAutoFit/>
          </a:bodyPr>
          <a:lstStyle/>
          <a:p>
            <a:r>
              <a:rPr lang="en-US" sz="1400" dirty="0"/>
              <a:t>…</a:t>
            </a:r>
          </a:p>
        </p:txBody>
      </p:sp>
      <p:sp>
        <p:nvSpPr>
          <p:cNvPr id="48" name="TextBox 47">
            <a:extLst>
              <a:ext uri="{FF2B5EF4-FFF2-40B4-BE49-F238E27FC236}">
                <a16:creationId xmlns:a16="http://schemas.microsoft.com/office/drawing/2014/main" id="{EC6831A1-6F2D-4EF7-A364-978177D4F8F6}"/>
              </a:ext>
            </a:extLst>
          </p:cNvPr>
          <p:cNvSpPr txBox="1"/>
          <p:nvPr/>
        </p:nvSpPr>
        <p:spPr>
          <a:xfrm rot="5400000">
            <a:off x="3697730" y="3991655"/>
            <a:ext cx="326513" cy="307777"/>
          </a:xfrm>
          <a:prstGeom prst="rect">
            <a:avLst/>
          </a:prstGeom>
          <a:noFill/>
        </p:spPr>
        <p:txBody>
          <a:bodyPr wrap="square" rtlCol="0">
            <a:spAutoFit/>
          </a:bodyPr>
          <a:lstStyle/>
          <a:p>
            <a:r>
              <a:rPr lang="en-US" sz="1400" dirty="0"/>
              <a:t>…</a:t>
            </a:r>
          </a:p>
        </p:txBody>
      </p:sp>
      <p:sp>
        <p:nvSpPr>
          <p:cNvPr id="49" name="TextBox 48">
            <a:extLst>
              <a:ext uri="{FF2B5EF4-FFF2-40B4-BE49-F238E27FC236}">
                <a16:creationId xmlns:a16="http://schemas.microsoft.com/office/drawing/2014/main" id="{371D42D4-FC1B-48D9-9B8D-0432FF413055}"/>
              </a:ext>
            </a:extLst>
          </p:cNvPr>
          <p:cNvSpPr txBox="1"/>
          <p:nvPr/>
        </p:nvSpPr>
        <p:spPr>
          <a:xfrm>
            <a:off x="5126126" y="1226783"/>
            <a:ext cx="1047710" cy="276999"/>
          </a:xfrm>
          <a:prstGeom prst="rect">
            <a:avLst/>
          </a:prstGeom>
          <a:noFill/>
        </p:spPr>
        <p:txBody>
          <a:bodyPr wrap="square" rtlCol="0">
            <a:spAutoFit/>
          </a:bodyPr>
          <a:lstStyle/>
          <a:p>
            <a:pPr algn="ctr"/>
            <a:r>
              <a:rPr lang="en-US" sz="1200" dirty="0"/>
              <a:t>AOD - Prod</a:t>
            </a:r>
          </a:p>
        </p:txBody>
      </p:sp>
      <p:cxnSp>
        <p:nvCxnSpPr>
          <p:cNvPr id="50" name="Straight Connector 49">
            <a:extLst>
              <a:ext uri="{FF2B5EF4-FFF2-40B4-BE49-F238E27FC236}">
                <a16:creationId xmlns:a16="http://schemas.microsoft.com/office/drawing/2014/main" id="{E7FE8E50-93F2-4475-AD44-078503E7EE51}"/>
              </a:ext>
            </a:extLst>
          </p:cNvPr>
          <p:cNvCxnSpPr>
            <a:cxnSpLocks/>
          </p:cNvCxnSpPr>
          <p:nvPr/>
        </p:nvCxnSpPr>
        <p:spPr>
          <a:xfrm>
            <a:off x="5044858" y="1390156"/>
            <a:ext cx="2801" cy="3358374"/>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334CDA15-CE92-4BBD-9D4D-E5122917FAF7}"/>
              </a:ext>
            </a:extLst>
          </p:cNvPr>
          <p:cNvSpPr/>
          <p:nvPr/>
        </p:nvSpPr>
        <p:spPr>
          <a:xfrm rot="5400000">
            <a:off x="4348994" y="2956234"/>
            <a:ext cx="1414496" cy="229309"/>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Internal Network</a:t>
            </a:r>
          </a:p>
        </p:txBody>
      </p:sp>
      <p:sp>
        <p:nvSpPr>
          <p:cNvPr id="52" name="Rectangle 51">
            <a:extLst>
              <a:ext uri="{FF2B5EF4-FFF2-40B4-BE49-F238E27FC236}">
                <a16:creationId xmlns:a16="http://schemas.microsoft.com/office/drawing/2014/main" id="{AABBBE87-3EBB-4E7D-9D13-C060FA48855D}"/>
              </a:ext>
            </a:extLst>
          </p:cNvPr>
          <p:cNvSpPr/>
          <p:nvPr/>
        </p:nvSpPr>
        <p:spPr>
          <a:xfrm>
            <a:off x="5922203" y="1740693"/>
            <a:ext cx="535768" cy="571661"/>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PSE / USE</a:t>
            </a:r>
          </a:p>
        </p:txBody>
      </p:sp>
      <p:sp>
        <p:nvSpPr>
          <p:cNvPr id="57" name="Oval 56">
            <a:extLst>
              <a:ext uri="{FF2B5EF4-FFF2-40B4-BE49-F238E27FC236}">
                <a16:creationId xmlns:a16="http://schemas.microsoft.com/office/drawing/2014/main" id="{EAE63E40-F96E-43B7-88F6-837555FFE1C5}"/>
              </a:ext>
            </a:extLst>
          </p:cNvPr>
          <p:cNvSpPr/>
          <p:nvPr/>
        </p:nvSpPr>
        <p:spPr>
          <a:xfrm>
            <a:off x="6386185" y="2651831"/>
            <a:ext cx="1095288" cy="538128"/>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Continuous</a:t>
            </a:r>
          </a:p>
          <a:p>
            <a:pPr algn="ctr"/>
            <a:r>
              <a:rPr lang="en-US" sz="900" dirty="0">
                <a:solidFill>
                  <a:schemeClr val="tx1"/>
                </a:solidFill>
              </a:rPr>
              <a:t>Learning</a:t>
            </a:r>
          </a:p>
        </p:txBody>
      </p:sp>
      <p:cxnSp>
        <p:nvCxnSpPr>
          <p:cNvPr id="58" name="Connector: Elbow 57">
            <a:extLst>
              <a:ext uri="{FF2B5EF4-FFF2-40B4-BE49-F238E27FC236}">
                <a16:creationId xmlns:a16="http://schemas.microsoft.com/office/drawing/2014/main" id="{464A2E76-FC2E-4431-86B7-CA93637386C2}"/>
              </a:ext>
            </a:extLst>
          </p:cNvPr>
          <p:cNvCxnSpPr>
            <a:stCxn id="57" idx="5"/>
          </p:cNvCxnSpPr>
          <p:nvPr/>
        </p:nvCxnSpPr>
        <p:spPr>
          <a:xfrm rot="16200000" flipH="1">
            <a:off x="7324252" y="3107971"/>
            <a:ext cx="296588" cy="30294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Folded Corner 58">
            <a:extLst>
              <a:ext uri="{FF2B5EF4-FFF2-40B4-BE49-F238E27FC236}">
                <a16:creationId xmlns:a16="http://schemas.microsoft.com/office/drawing/2014/main" id="{0F257792-A96B-4FB6-B897-3E85CD38A396}"/>
              </a:ext>
            </a:extLst>
          </p:cNvPr>
          <p:cNvSpPr/>
          <p:nvPr/>
        </p:nvSpPr>
        <p:spPr>
          <a:xfrm>
            <a:off x="5477779" y="3754288"/>
            <a:ext cx="693610" cy="776177"/>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Customer</a:t>
            </a:r>
          </a:p>
          <a:p>
            <a:pPr algn="ctr"/>
            <a:r>
              <a:rPr lang="en-US" sz="900" dirty="0">
                <a:solidFill>
                  <a:schemeClr val="tx1"/>
                </a:solidFill>
              </a:rPr>
              <a:t>Data</a:t>
            </a:r>
          </a:p>
        </p:txBody>
      </p:sp>
      <p:sp>
        <p:nvSpPr>
          <p:cNvPr id="60" name="Hexagon 59">
            <a:extLst>
              <a:ext uri="{FF2B5EF4-FFF2-40B4-BE49-F238E27FC236}">
                <a16:creationId xmlns:a16="http://schemas.microsoft.com/office/drawing/2014/main" id="{32567369-F53F-4AE1-9F5B-7714DF033232}"/>
              </a:ext>
            </a:extLst>
          </p:cNvPr>
          <p:cNvSpPr/>
          <p:nvPr/>
        </p:nvSpPr>
        <p:spPr>
          <a:xfrm>
            <a:off x="6181485" y="3818936"/>
            <a:ext cx="665780" cy="52307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Models</a:t>
            </a:r>
            <a:endParaRPr lang="en-US" sz="400" baseline="-25000" dirty="0">
              <a:solidFill>
                <a:schemeClr val="tx1"/>
              </a:solidFill>
            </a:endParaRPr>
          </a:p>
        </p:txBody>
      </p:sp>
      <p:sp>
        <p:nvSpPr>
          <p:cNvPr id="61" name="Hexagon 60">
            <a:extLst>
              <a:ext uri="{FF2B5EF4-FFF2-40B4-BE49-F238E27FC236}">
                <a16:creationId xmlns:a16="http://schemas.microsoft.com/office/drawing/2014/main" id="{A90C7F5D-95D8-44FE-96EA-8AA28ED7B481}"/>
              </a:ext>
            </a:extLst>
          </p:cNvPr>
          <p:cNvSpPr/>
          <p:nvPr/>
        </p:nvSpPr>
        <p:spPr>
          <a:xfrm>
            <a:off x="6239693" y="3858597"/>
            <a:ext cx="665780" cy="52307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Models</a:t>
            </a:r>
            <a:endParaRPr lang="en-US" sz="400" baseline="-25000" dirty="0">
              <a:solidFill>
                <a:schemeClr val="tx1"/>
              </a:solidFill>
            </a:endParaRPr>
          </a:p>
        </p:txBody>
      </p:sp>
      <p:sp>
        <p:nvSpPr>
          <p:cNvPr id="62" name="Hexagon 61">
            <a:extLst>
              <a:ext uri="{FF2B5EF4-FFF2-40B4-BE49-F238E27FC236}">
                <a16:creationId xmlns:a16="http://schemas.microsoft.com/office/drawing/2014/main" id="{653515B1-FAF2-4920-8530-11292CBCDAF0}"/>
              </a:ext>
            </a:extLst>
          </p:cNvPr>
          <p:cNvSpPr/>
          <p:nvPr/>
        </p:nvSpPr>
        <p:spPr>
          <a:xfrm>
            <a:off x="6293412" y="3892758"/>
            <a:ext cx="665780" cy="52307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Model</a:t>
            </a:r>
            <a:endParaRPr lang="en-US" sz="400" baseline="-25000" dirty="0">
              <a:solidFill>
                <a:schemeClr val="tx1"/>
              </a:solidFill>
            </a:endParaRPr>
          </a:p>
        </p:txBody>
      </p:sp>
      <p:sp>
        <p:nvSpPr>
          <p:cNvPr id="63" name="Cylinder 62">
            <a:extLst>
              <a:ext uri="{FF2B5EF4-FFF2-40B4-BE49-F238E27FC236}">
                <a16:creationId xmlns:a16="http://schemas.microsoft.com/office/drawing/2014/main" id="{E3279090-0975-45A6-AD5F-953AEBDC43CE}"/>
              </a:ext>
            </a:extLst>
          </p:cNvPr>
          <p:cNvSpPr/>
          <p:nvPr/>
        </p:nvSpPr>
        <p:spPr>
          <a:xfrm>
            <a:off x="6969288" y="3814352"/>
            <a:ext cx="449055" cy="62549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ACHD</a:t>
            </a:r>
          </a:p>
        </p:txBody>
      </p:sp>
      <p:cxnSp>
        <p:nvCxnSpPr>
          <p:cNvPr id="64" name="Straight Arrow Connector 63">
            <a:extLst>
              <a:ext uri="{FF2B5EF4-FFF2-40B4-BE49-F238E27FC236}">
                <a16:creationId xmlns:a16="http://schemas.microsoft.com/office/drawing/2014/main" id="{28956488-73A5-46FB-9EEC-FEC9B0E04DDA}"/>
              </a:ext>
            </a:extLst>
          </p:cNvPr>
          <p:cNvCxnSpPr>
            <a:stCxn id="57" idx="4"/>
          </p:cNvCxnSpPr>
          <p:nvPr/>
        </p:nvCxnSpPr>
        <p:spPr>
          <a:xfrm>
            <a:off x="6933829" y="3189959"/>
            <a:ext cx="0" cy="225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693B357-F368-480C-A18F-28A6D39EBB4F}"/>
              </a:ext>
            </a:extLst>
          </p:cNvPr>
          <p:cNvCxnSpPr>
            <a:cxnSpLocks/>
            <a:stCxn id="52" idx="2"/>
          </p:cNvCxnSpPr>
          <p:nvPr/>
        </p:nvCxnSpPr>
        <p:spPr>
          <a:xfrm>
            <a:off x="6190087" y="2312354"/>
            <a:ext cx="0" cy="109538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295AA996-13A7-4C45-B473-79C7B48D130D}"/>
              </a:ext>
            </a:extLst>
          </p:cNvPr>
          <p:cNvSpPr/>
          <p:nvPr/>
        </p:nvSpPr>
        <p:spPr>
          <a:xfrm>
            <a:off x="5285835" y="2606928"/>
            <a:ext cx="727982" cy="465939"/>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67" name="TextBox 66">
            <a:extLst>
              <a:ext uri="{FF2B5EF4-FFF2-40B4-BE49-F238E27FC236}">
                <a16:creationId xmlns:a16="http://schemas.microsoft.com/office/drawing/2014/main" id="{2BEAD502-525E-47E3-B3EA-289FC07F3A3A}"/>
              </a:ext>
            </a:extLst>
          </p:cNvPr>
          <p:cNvSpPr txBox="1"/>
          <p:nvPr/>
        </p:nvSpPr>
        <p:spPr>
          <a:xfrm>
            <a:off x="5277126" y="2638022"/>
            <a:ext cx="936601" cy="369332"/>
          </a:xfrm>
          <a:prstGeom prst="rect">
            <a:avLst/>
          </a:prstGeom>
          <a:noFill/>
        </p:spPr>
        <p:txBody>
          <a:bodyPr wrap="square" rtlCol="0">
            <a:spAutoFit/>
          </a:bodyPr>
          <a:lstStyle/>
          <a:p>
            <a:r>
              <a:rPr lang="en-US" sz="900" dirty="0"/>
              <a:t>Automated</a:t>
            </a:r>
          </a:p>
          <a:p>
            <a:r>
              <a:rPr lang="en-US" sz="900" dirty="0"/>
              <a:t>Deployment</a:t>
            </a:r>
          </a:p>
        </p:txBody>
      </p:sp>
      <p:cxnSp>
        <p:nvCxnSpPr>
          <p:cNvPr id="68" name="Connector: Elbow 67">
            <a:extLst>
              <a:ext uri="{FF2B5EF4-FFF2-40B4-BE49-F238E27FC236}">
                <a16:creationId xmlns:a16="http://schemas.microsoft.com/office/drawing/2014/main" id="{720C7CA4-BFE2-43F1-A421-A3FF1D6B9E03}"/>
              </a:ext>
            </a:extLst>
          </p:cNvPr>
          <p:cNvCxnSpPr>
            <a:stCxn id="66" idx="4"/>
          </p:cNvCxnSpPr>
          <p:nvPr/>
        </p:nvCxnSpPr>
        <p:spPr>
          <a:xfrm rot="16200000" flipH="1">
            <a:off x="5610968" y="3111724"/>
            <a:ext cx="345962" cy="268247"/>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5E96C39-AAB8-462C-9B2A-F67612E13AC2}"/>
              </a:ext>
            </a:extLst>
          </p:cNvPr>
          <p:cNvCxnSpPr>
            <a:endCxn id="67" idx="1"/>
          </p:cNvCxnSpPr>
          <p:nvPr/>
        </p:nvCxnSpPr>
        <p:spPr>
          <a:xfrm>
            <a:off x="4753211" y="2821184"/>
            <a:ext cx="523915" cy="15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41956819-9935-4B82-98F3-F32B7348A220}"/>
              </a:ext>
            </a:extLst>
          </p:cNvPr>
          <p:cNvSpPr/>
          <p:nvPr/>
        </p:nvSpPr>
        <p:spPr>
          <a:xfrm>
            <a:off x="4055804" y="5150181"/>
            <a:ext cx="4804775" cy="130081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FC3B304-E109-4C43-941A-32428C466FA1}"/>
              </a:ext>
            </a:extLst>
          </p:cNvPr>
          <p:cNvSpPr txBox="1"/>
          <p:nvPr/>
        </p:nvSpPr>
        <p:spPr>
          <a:xfrm>
            <a:off x="6029646" y="5212150"/>
            <a:ext cx="1024780" cy="430887"/>
          </a:xfrm>
          <a:prstGeom prst="rect">
            <a:avLst/>
          </a:prstGeom>
          <a:noFill/>
        </p:spPr>
        <p:txBody>
          <a:bodyPr wrap="square" rtlCol="0">
            <a:spAutoFit/>
          </a:bodyPr>
          <a:lstStyle/>
          <a:p>
            <a:r>
              <a:rPr lang="en-US" sz="1100" dirty="0"/>
              <a:t>PRM</a:t>
            </a:r>
          </a:p>
          <a:p>
            <a:r>
              <a:rPr lang="en-US" sz="1100" dirty="0"/>
              <a:t>Workstation</a:t>
            </a:r>
            <a:endParaRPr lang="en-US" sz="1100" baseline="-25000" dirty="0"/>
          </a:p>
        </p:txBody>
      </p:sp>
      <p:sp>
        <p:nvSpPr>
          <p:cNvPr id="72" name="TextBox 71">
            <a:extLst>
              <a:ext uri="{FF2B5EF4-FFF2-40B4-BE49-F238E27FC236}">
                <a16:creationId xmlns:a16="http://schemas.microsoft.com/office/drawing/2014/main" id="{6EA52E6D-2DCC-48C9-A9FE-5716D94C56AC}"/>
              </a:ext>
            </a:extLst>
          </p:cNvPr>
          <p:cNvSpPr txBox="1"/>
          <p:nvPr/>
        </p:nvSpPr>
        <p:spPr>
          <a:xfrm>
            <a:off x="6038435" y="5913691"/>
            <a:ext cx="1015991" cy="430887"/>
          </a:xfrm>
          <a:prstGeom prst="rect">
            <a:avLst/>
          </a:prstGeom>
          <a:noFill/>
        </p:spPr>
        <p:txBody>
          <a:bodyPr wrap="square" rtlCol="0">
            <a:spAutoFit/>
          </a:bodyPr>
          <a:lstStyle/>
          <a:p>
            <a:r>
              <a:rPr lang="en-US" sz="1100" dirty="0"/>
              <a:t>PRM</a:t>
            </a:r>
          </a:p>
          <a:p>
            <a:r>
              <a:rPr lang="en-US" sz="1100" dirty="0"/>
              <a:t>Workstation</a:t>
            </a:r>
            <a:endParaRPr lang="en-US" sz="1100" baseline="-25000" dirty="0"/>
          </a:p>
        </p:txBody>
      </p:sp>
      <p:cxnSp>
        <p:nvCxnSpPr>
          <p:cNvPr id="73" name="Connector: Elbow 72">
            <a:extLst>
              <a:ext uri="{FF2B5EF4-FFF2-40B4-BE49-F238E27FC236}">
                <a16:creationId xmlns:a16="http://schemas.microsoft.com/office/drawing/2014/main" id="{BB5F8242-D7FD-4117-A3F7-F1A89858F349}"/>
              </a:ext>
            </a:extLst>
          </p:cNvPr>
          <p:cNvCxnSpPr>
            <a:cxnSpLocks/>
          </p:cNvCxnSpPr>
          <p:nvPr/>
        </p:nvCxnSpPr>
        <p:spPr>
          <a:xfrm rot="5400000">
            <a:off x="6683259" y="4045365"/>
            <a:ext cx="1761710" cy="105262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5490396A-90FB-4C7C-B243-231035261F8A}"/>
              </a:ext>
            </a:extLst>
          </p:cNvPr>
          <p:cNvCxnSpPr>
            <a:cxnSpLocks/>
            <a:endCxn id="72" idx="3"/>
          </p:cNvCxnSpPr>
          <p:nvPr/>
        </p:nvCxnSpPr>
        <p:spPr>
          <a:xfrm rot="5400000">
            <a:off x="6358043" y="4394014"/>
            <a:ext cx="2431505" cy="103873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C60F074C-1A63-4B42-8F38-397EAEA3ED9B}"/>
              </a:ext>
            </a:extLst>
          </p:cNvPr>
          <p:cNvSpPr/>
          <p:nvPr/>
        </p:nvSpPr>
        <p:spPr>
          <a:xfrm>
            <a:off x="5660365" y="5266881"/>
            <a:ext cx="422031" cy="3599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904E8E7-09CC-4F77-9243-9D51D62D3764}"/>
              </a:ext>
            </a:extLst>
          </p:cNvPr>
          <p:cNvSpPr/>
          <p:nvPr/>
        </p:nvSpPr>
        <p:spPr>
          <a:xfrm>
            <a:off x="5677418" y="5966756"/>
            <a:ext cx="422031" cy="3599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731DDE02-13E6-46AB-BB96-D91EED27507D}"/>
              </a:ext>
            </a:extLst>
          </p:cNvPr>
          <p:cNvSpPr txBox="1"/>
          <p:nvPr/>
        </p:nvSpPr>
        <p:spPr>
          <a:xfrm rot="5400000">
            <a:off x="5799933" y="5636227"/>
            <a:ext cx="326513" cy="307777"/>
          </a:xfrm>
          <a:prstGeom prst="rect">
            <a:avLst/>
          </a:prstGeom>
          <a:noFill/>
        </p:spPr>
        <p:txBody>
          <a:bodyPr wrap="square" rtlCol="0">
            <a:spAutoFit/>
          </a:bodyPr>
          <a:lstStyle/>
          <a:p>
            <a:r>
              <a:rPr lang="en-US" sz="1400" dirty="0"/>
              <a:t>…</a:t>
            </a:r>
          </a:p>
        </p:txBody>
      </p:sp>
      <p:sp>
        <p:nvSpPr>
          <p:cNvPr id="78" name="TextBox 77">
            <a:extLst>
              <a:ext uri="{FF2B5EF4-FFF2-40B4-BE49-F238E27FC236}">
                <a16:creationId xmlns:a16="http://schemas.microsoft.com/office/drawing/2014/main" id="{BBD24606-9A96-4232-BC1E-82C5C00A0C9B}"/>
              </a:ext>
            </a:extLst>
          </p:cNvPr>
          <p:cNvSpPr txBox="1"/>
          <p:nvPr/>
        </p:nvSpPr>
        <p:spPr>
          <a:xfrm rot="5400000">
            <a:off x="5130248" y="5657141"/>
            <a:ext cx="326513" cy="276999"/>
          </a:xfrm>
          <a:prstGeom prst="rect">
            <a:avLst/>
          </a:prstGeom>
          <a:noFill/>
        </p:spPr>
        <p:txBody>
          <a:bodyPr wrap="square" rtlCol="0">
            <a:spAutoFit/>
          </a:bodyPr>
          <a:lstStyle/>
          <a:p>
            <a:r>
              <a:rPr lang="en-US" sz="1200" dirty="0"/>
              <a:t>…</a:t>
            </a:r>
          </a:p>
        </p:txBody>
      </p:sp>
      <p:cxnSp>
        <p:nvCxnSpPr>
          <p:cNvPr id="79" name="Connector: Elbow 78">
            <a:extLst>
              <a:ext uri="{FF2B5EF4-FFF2-40B4-BE49-F238E27FC236}">
                <a16:creationId xmlns:a16="http://schemas.microsoft.com/office/drawing/2014/main" id="{57F6B1DF-DCD8-4DF3-B3A5-8ADEE9A7A559}"/>
              </a:ext>
            </a:extLst>
          </p:cNvPr>
          <p:cNvCxnSpPr>
            <a:cxnSpLocks/>
          </p:cNvCxnSpPr>
          <p:nvPr/>
        </p:nvCxnSpPr>
        <p:spPr>
          <a:xfrm rot="10800000">
            <a:off x="615143" y="3082193"/>
            <a:ext cx="4522395" cy="2448173"/>
          </a:xfrm>
          <a:prstGeom prst="bentConnector3">
            <a:avLst>
              <a:gd name="adj1" fmla="val 109739"/>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DD801D22-8AAC-4E00-BC92-27186D0DE4D1}"/>
              </a:ext>
            </a:extLst>
          </p:cNvPr>
          <p:cNvCxnSpPr/>
          <p:nvPr/>
        </p:nvCxnSpPr>
        <p:spPr>
          <a:xfrm rot="10800000">
            <a:off x="193431" y="5545426"/>
            <a:ext cx="4944098" cy="599857"/>
          </a:xfrm>
          <a:prstGeom prst="bentConnector3">
            <a:avLst>
              <a:gd name="adj1" fmla="val 100327"/>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DC184C16-69FB-440A-8BA5-C934A544A883}"/>
              </a:ext>
            </a:extLst>
          </p:cNvPr>
          <p:cNvSpPr txBox="1"/>
          <p:nvPr/>
        </p:nvSpPr>
        <p:spPr>
          <a:xfrm>
            <a:off x="405359" y="1458601"/>
            <a:ext cx="726141" cy="246221"/>
          </a:xfrm>
          <a:prstGeom prst="rect">
            <a:avLst/>
          </a:prstGeom>
          <a:noFill/>
        </p:spPr>
        <p:txBody>
          <a:bodyPr wrap="square" rtlCol="0">
            <a:spAutoFit/>
          </a:bodyPr>
          <a:lstStyle/>
          <a:p>
            <a:r>
              <a:rPr lang="en-US" sz="1000" b="1" dirty="0"/>
              <a:t>R&amp;D</a:t>
            </a:r>
          </a:p>
        </p:txBody>
      </p:sp>
      <p:sp>
        <p:nvSpPr>
          <p:cNvPr id="82" name="TextBox 81">
            <a:extLst>
              <a:ext uri="{FF2B5EF4-FFF2-40B4-BE49-F238E27FC236}">
                <a16:creationId xmlns:a16="http://schemas.microsoft.com/office/drawing/2014/main" id="{6BF6F8AF-F4BF-4208-BBD1-3F5B8FF6F082}"/>
              </a:ext>
            </a:extLst>
          </p:cNvPr>
          <p:cNvSpPr txBox="1"/>
          <p:nvPr/>
        </p:nvSpPr>
        <p:spPr>
          <a:xfrm>
            <a:off x="372922" y="2360521"/>
            <a:ext cx="1078148" cy="553998"/>
          </a:xfrm>
          <a:prstGeom prst="rect">
            <a:avLst/>
          </a:prstGeom>
          <a:noFill/>
        </p:spPr>
        <p:txBody>
          <a:bodyPr wrap="square" rtlCol="0">
            <a:spAutoFit/>
          </a:bodyPr>
          <a:lstStyle/>
          <a:p>
            <a:r>
              <a:rPr lang="en-US" sz="1000" b="1" dirty="0"/>
              <a:t>Full</a:t>
            </a:r>
          </a:p>
          <a:p>
            <a:r>
              <a:rPr lang="en-US" sz="1000" b="1" dirty="0"/>
              <a:t>Model</a:t>
            </a:r>
          </a:p>
          <a:p>
            <a:r>
              <a:rPr lang="en-US" sz="1000" b="1" dirty="0"/>
              <a:t>Development</a:t>
            </a:r>
          </a:p>
        </p:txBody>
      </p:sp>
      <p:sp>
        <p:nvSpPr>
          <p:cNvPr id="83" name="TextBox 82">
            <a:extLst>
              <a:ext uri="{FF2B5EF4-FFF2-40B4-BE49-F238E27FC236}">
                <a16:creationId xmlns:a16="http://schemas.microsoft.com/office/drawing/2014/main" id="{947CB362-4BE5-4060-AE5E-51D9BEA0A25C}"/>
              </a:ext>
            </a:extLst>
          </p:cNvPr>
          <p:cNvSpPr txBox="1"/>
          <p:nvPr/>
        </p:nvSpPr>
        <p:spPr>
          <a:xfrm>
            <a:off x="356676" y="3559266"/>
            <a:ext cx="1158137" cy="553998"/>
          </a:xfrm>
          <a:prstGeom prst="rect">
            <a:avLst/>
          </a:prstGeom>
          <a:noFill/>
        </p:spPr>
        <p:txBody>
          <a:bodyPr wrap="square" rtlCol="0">
            <a:spAutoFit/>
          </a:bodyPr>
          <a:lstStyle/>
          <a:p>
            <a:r>
              <a:rPr lang="en-US" sz="1000" b="1" dirty="0"/>
              <a:t>Segment</a:t>
            </a:r>
          </a:p>
          <a:p>
            <a:r>
              <a:rPr lang="en-US" sz="1000" b="1" dirty="0"/>
              <a:t>Model</a:t>
            </a:r>
          </a:p>
          <a:p>
            <a:r>
              <a:rPr lang="en-US" sz="1000" b="1" dirty="0"/>
              <a:t>Development</a:t>
            </a:r>
          </a:p>
        </p:txBody>
      </p:sp>
      <p:sp>
        <p:nvSpPr>
          <p:cNvPr id="84" name="Arrow: Down 83">
            <a:extLst>
              <a:ext uri="{FF2B5EF4-FFF2-40B4-BE49-F238E27FC236}">
                <a16:creationId xmlns:a16="http://schemas.microsoft.com/office/drawing/2014/main" id="{D0B68041-B76E-4388-8468-A9446E4D5EC7}"/>
              </a:ext>
            </a:extLst>
          </p:cNvPr>
          <p:cNvSpPr/>
          <p:nvPr/>
        </p:nvSpPr>
        <p:spPr>
          <a:xfrm>
            <a:off x="918107" y="2200273"/>
            <a:ext cx="520182" cy="39281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85" name="Oval 84">
            <a:extLst>
              <a:ext uri="{FF2B5EF4-FFF2-40B4-BE49-F238E27FC236}">
                <a16:creationId xmlns:a16="http://schemas.microsoft.com/office/drawing/2014/main" id="{BDC518E0-189A-4D61-ADEB-D0FDB72E755D}"/>
              </a:ext>
            </a:extLst>
          </p:cNvPr>
          <p:cNvSpPr/>
          <p:nvPr/>
        </p:nvSpPr>
        <p:spPr>
          <a:xfrm>
            <a:off x="4084199" y="2583885"/>
            <a:ext cx="727982" cy="465939"/>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86" name="TextBox 85">
            <a:extLst>
              <a:ext uri="{FF2B5EF4-FFF2-40B4-BE49-F238E27FC236}">
                <a16:creationId xmlns:a16="http://schemas.microsoft.com/office/drawing/2014/main" id="{61646446-8BF9-4208-8B09-46C1879D25FF}"/>
              </a:ext>
            </a:extLst>
          </p:cNvPr>
          <p:cNvSpPr txBox="1"/>
          <p:nvPr/>
        </p:nvSpPr>
        <p:spPr>
          <a:xfrm>
            <a:off x="4064336" y="2614979"/>
            <a:ext cx="964012" cy="369332"/>
          </a:xfrm>
          <a:prstGeom prst="rect">
            <a:avLst/>
          </a:prstGeom>
          <a:noFill/>
        </p:spPr>
        <p:txBody>
          <a:bodyPr wrap="square" rtlCol="0">
            <a:spAutoFit/>
          </a:bodyPr>
          <a:lstStyle/>
          <a:p>
            <a:r>
              <a:rPr lang="en-US" sz="900" dirty="0"/>
              <a:t>Automated</a:t>
            </a:r>
          </a:p>
          <a:p>
            <a:r>
              <a:rPr lang="en-US" sz="900" dirty="0"/>
              <a:t>Deployment</a:t>
            </a:r>
          </a:p>
        </p:txBody>
      </p:sp>
      <p:sp>
        <p:nvSpPr>
          <p:cNvPr id="87" name="TextBox 86">
            <a:extLst>
              <a:ext uri="{FF2B5EF4-FFF2-40B4-BE49-F238E27FC236}">
                <a16:creationId xmlns:a16="http://schemas.microsoft.com/office/drawing/2014/main" id="{4AE6708C-3F36-46AE-88F5-75B27D3C88CA}"/>
              </a:ext>
            </a:extLst>
          </p:cNvPr>
          <p:cNvSpPr txBox="1"/>
          <p:nvPr/>
        </p:nvSpPr>
        <p:spPr>
          <a:xfrm>
            <a:off x="3055066" y="1531453"/>
            <a:ext cx="409844" cy="261610"/>
          </a:xfrm>
          <a:prstGeom prst="rect">
            <a:avLst/>
          </a:prstGeom>
          <a:noFill/>
        </p:spPr>
        <p:txBody>
          <a:bodyPr wrap="square" rtlCol="0">
            <a:spAutoFit/>
          </a:bodyPr>
          <a:lstStyle/>
          <a:p>
            <a:r>
              <a:rPr lang="en-US" sz="1100" dirty="0"/>
              <a:t>D</a:t>
            </a:r>
            <a:r>
              <a:rPr lang="en-US" sz="1100" baseline="-25000" dirty="0"/>
              <a:t>1</a:t>
            </a:r>
            <a:endParaRPr lang="en-US" sz="1050" baseline="-25000" dirty="0"/>
          </a:p>
        </p:txBody>
      </p:sp>
      <p:sp>
        <p:nvSpPr>
          <p:cNvPr id="88" name="TextBox 87">
            <a:extLst>
              <a:ext uri="{FF2B5EF4-FFF2-40B4-BE49-F238E27FC236}">
                <a16:creationId xmlns:a16="http://schemas.microsoft.com/office/drawing/2014/main" id="{78324EA4-1F07-477F-AC50-8891E93B1B91}"/>
              </a:ext>
            </a:extLst>
          </p:cNvPr>
          <p:cNvSpPr txBox="1"/>
          <p:nvPr/>
        </p:nvSpPr>
        <p:spPr>
          <a:xfrm>
            <a:off x="3071551" y="1987618"/>
            <a:ext cx="409844" cy="261610"/>
          </a:xfrm>
          <a:prstGeom prst="rect">
            <a:avLst/>
          </a:prstGeom>
          <a:noFill/>
        </p:spPr>
        <p:txBody>
          <a:bodyPr wrap="square" rtlCol="0">
            <a:spAutoFit/>
          </a:bodyPr>
          <a:lstStyle/>
          <a:p>
            <a:r>
              <a:rPr lang="en-US" sz="1100" dirty="0" err="1"/>
              <a:t>D</a:t>
            </a:r>
            <a:r>
              <a:rPr lang="en-US" sz="1100" baseline="-25000" dirty="0" err="1"/>
              <a:t>n</a:t>
            </a:r>
            <a:endParaRPr lang="en-US" sz="1050" baseline="-25000" dirty="0"/>
          </a:p>
        </p:txBody>
      </p:sp>
      <p:sp>
        <p:nvSpPr>
          <p:cNvPr id="89" name="TextBox 88">
            <a:extLst>
              <a:ext uri="{FF2B5EF4-FFF2-40B4-BE49-F238E27FC236}">
                <a16:creationId xmlns:a16="http://schemas.microsoft.com/office/drawing/2014/main" id="{569E24CC-F2FB-4D4D-B8BE-244F671B3061}"/>
              </a:ext>
            </a:extLst>
          </p:cNvPr>
          <p:cNvSpPr txBox="1"/>
          <p:nvPr/>
        </p:nvSpPr>
        <p:spPr>
          <a:xfrm>
            <a:off x="4181057" y="4913270"/>
            <a:ext cx="1832760" cy="276999"/>
          </a:xfrm>
          <a:prstGeom prst="rect">
            <a:avLst/>
          </a:prstGeom>
          <a:noFill/>
        </p:spPr>
        <p:txBody>
          <a:bodyPr wrap="square" rtlCol="0">
            <a:spAutoFit/>
          </a:bodyPr>
          <a:lstStyle/>
          <a:p>
            <a:r>
              <a:rPr lang="en-US" sz="1200" dirty="0"/>
              <a:t>PRM Customer</a:t>
            </a:r>
          </a:p>
        </p:txBody>
      </p:sp>
      <p:cxnSp>
        <p:nvCxnSpPr>
          <p:cNvPr id="90" name="Connector: Elbow 89">
            <a:extLst>
              <a:ext uri="{FF2B5EF4-FFF2-40B4-BE49-F238E27FC236}">
                <a16:creationId xmlns:a16="http://schemas.microsoft.com/office/drawing/2014/main" id="{233E003A-D5B9-433F-85B0-E8096059E733}"/>
              </a:ext>
            </a:extLst>
          </p:cNvPr>
          <p:cNvCxnSpPr>
            <a:cxnSpLocks/>
            <a:stCxn id="13" idx="4"/>
          </p:cNvCxnSpPr>
          <p:nvPr/>
        </p:nvCxnSpPr>
        <p:spPr>
          <a:xfrm flipH="1" flipV="1">
            <a:off x="3476328" y="1547972"/>
            <a:ext cx="5113757" cy="1654132"/>
          </a:xfrm>
          <a:prstGeom prst="bentConnector3">
            <a:avLst>
              <a:gd name="adj1" fmla="val -447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B9AE360-26C1-49D8-BDF3-AC96557FFB11}"/>
              </a:ext>
            </a:extLst>
          </p:cNvPr>
          <p:cNvSpPr txBox="1"/>
          <p:nvPr/>
        </p:nvSpPr>
        <p:spPr>
          <a:xfrm>
            <a:off x="356834" y="1840267"/>
            <a:ext cx="1326073" cy="400110"/>
          </a:xfrm>
          <a:prstGeom prst="rect">
            <a:avLst/>
          </a:prstGeom>
          <a:noFill/>
        </p:spPr>
        <p:txBody>
          <a:bodyPr wrap="square" rtlCol="0">
            <a:spAutoFit/>
          </a:bodyPr>
          <a:lstStyle/>
          <a:p>
            <a:pPr algn="ctr"/>
            <a:r>
              <a:rPr lang="en-US" sz="1000" dirty="0"/>
              <a:t>New algorithms, features, methods</a:t>
            </a:r>
          </a:p>
        </p:txBody>
      </p:sp>
      <p:sp>
        <p:nvSpPr>
          <p:cNvPr id="92" name="TextBox 91">
            <a:extLst>
              <a:ext uri="{FF2B5EF4-FFF2-40B4-BE49-F238E27FC236}">
                <a16:creationId xmlns:a16="http://schemas.microsoft.com/office/drawing/2014/main" id="{958A140E-6006-4CCA-8B5B-69CB6A919029}"/>
              </a:ext>
            </a:extLst>
          </p:cNvPr>
          <p:cNvSpPr txBox="1"/>
          <p:nvPr/>
        </p:nvSpPr>
        <p:spPr>
          <a:xfrm>
            <a:off x="542485" y="3023441"/>
            <a:ext cx="1326073" cy="400110"/>
          </a:xfrm>
          <a:prstGeom prst="rect">
            <a:avLst/>
          </a:prstGeom>
          <a:noFill/>
        </p:spPr>
        <p:txBody>
          <a:bodyPr wrap="square" rtlCol="0">
            <a:spAutoFit/>
          </a:bodyPr>
          <a:lstStyle/>
          <a:p>
            <a:pPr algn="ctr"/>
            <a:r>
              <a:rPr lang="en-US" sz="1000" dirty="0"/>
              <a:t>Feature subsets</a:t>
            </a:r>
            <a:r>
              <a:rPr lang="en-US" sz="1000"/>
              <a:t>, hyper-params</a:t>
            </a:r>
            <a:r>
              <a:rPr lang="en-US" sz="1000" dirty="0"/>
              <a:t>, </a:t>
            </a:r>
            <a:r>
              <a:rPr lang="en-US" sz="1000" dirty="0" err="1"/>
              <a:t>etc</a:t>
            </a:r>
            <a:endParaRPr lang="en-US" sz="1000" dirty="0"/>
          </a:p>
        </p:txBody>
      </p:sp>
      <p:sp>
        <p:nvSpPr>
          <p:cNvPr id="93" name="Arrow: Down 92">
            <a:extLst>
              <a:ext uri="{FF2B5EF4-FFF2-40B4-BE49-F238E27FC236}">
                <a16:creationId xmlns:a16="http://schemas.microsoft.com/office/drawing/2014/main" id="{C4D16E23-1B07-421D-9B30-F1E9C7209724}"/>
              </a:ext>
            </a:extLst>
          </p:cNvPr>
          <p:cNvSpPr/>
          <p:nvPr/>
        </p:nvSpPr>
        <p:spPr>
          <a:xfrm>
            <a:off x="1045570" y="3408389"/>
            <a:ext cx="520182" cy="39281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94" name="TextBox 93">
            <a:extLst>
              <a:ext uri="{FF2B5EF4-FFF2-40B4-BE49-F238E27FC236}">
                <a16:creationId xmlns:a16="http://schemas.microsoft.com/office/drawing/2014/main" id="{F3682F1B-99A4-4865-A904-02A198516913}"/>
              </a:ext>
            </a:extLst>
          </p:cNvPr>
          <p:cNvSpPr txBox="1"/>
          <p:nvPr/>
        </p:nvSpPr>
        <p:spPr>
          <a:xfrm>
            <a:off x="4031086" y="3332821"/>
            <a:ext cx="874510" cy="246221"/>
          </a:xfrm>
          <a:prstGeom prst="rect">
            <a:avLst/>
          </a:prstGeom>
          <a:noFill/>
        </p:spPr>
        <p:txBody>
          <a:bodyPr wrap="square" rtlCol="0">
            <a:spAutoFit/>
          </a:bodyPr>
          <a:lstStyle/>
          <a:p>
            <a:pPr algn="ctr"/>
            <a:r>
              <a:rPr lang="en-US" sz="1000" dirty="0"/>
              <a:t>2-3 weeks</a:t>
            </a:r>
          </a:p>
        </p:txBody>
      </p:sp>
      <p:sp>
        <p:nvSpPr>
          <p:cNvPr id="95" name="TextBox 94">
            <a:extLst>
              <a:ext uri="{FF2B5EF4-FFF2-40B4-BE49-F238E27FC236}">
                <a16:creationId xmlns:a16="http://schemas.microsoft.com/office/drawing/2014/main" id="{D3D65707-E610-49D9-8CD5-D7F844398097}"/>
              </a:ext>
            </a:extLst>
          </p:cNvPr>
          <p:cNvSpPr txBox="1"/>
          <p:nvPr/>
        </p:nvSpPr>
        <p:spPr>
          <a:xfrm>
            <a:off x="4083732" y="4491064"/>
            <a:ext cx="874510" cy="246221"/>
          </a:xfrm>
          <a:prstGeom prst="rect">
            <a:avLst/>
          </a:prstGeom>
          <a:noFill/>
        </p:spPr>
        <p:txBody>
          <a:bodyPr wrap="square" rtlCol="0">
            <a:spAutoFit/>
          </a:bodyPr>
          <a:lstStyle/>
          <a:p>
            <a:pPr algn="ctr"/>
            <a:r>
              <a:rPr lang="en-US" sz="1000" dirty="0"/>
              <a:t>1 day</a:t>
            </a:r>
          </a:p>
        </p:txBody>
      </p:sp>
      <p:sp>
        <p:nvSpPr>
          <p:cNvPr id="96" name="TextBox 95">
            <a:extLst>
              <a:ext uri="{FF2B5EF4-FFF2-40B4-BE49-F238E27FC236}">
                <a16:creationId xmlns:a16="http://schemas.microsoft.com/office/drawing/2014/main" id="{19894509-D4EE-4D40-986A-8AA0B2A1D6BB}"/>
              </a:ext>
            </a:extLst>
          </p:cNvPr>
          <p:cNvSpPr txBox="1"/>
          <p:nvPr/>
        </p:nvSpPr>
        <p:spPr>
          <a:xfrm>
            <a:off x="4008918" y="2096996"/>
            <a:ext cx="874510" cy="246221"/>
          </a:xfrm>
          <a:prstGeom prst="rect">
            <a:avLst/>
          </a:prstGeom>
          <a:noFill/>
        </p:spPr>
        <p:txBody>
          <a:bodyPr wrap="square" rtlCol="0">
            <a:spAutoFit/>
          </a:bodyPr>
          <a:lstStyle/>
          <a:p>
            <a:pPr algn="ctr"/>
            <a:r>
              <a:rPr lang="en-US" sz="1000" dirty="0"/>
              <a:t>Ongoing</a:t>
            </a:r>
          </a:p>
        </p:txBody>
      </p:sp>
      <p:pic>
        <p:nvPicPr>
          <p:cNvPr id="97" name="Graphic 96" descr="User">
            <a:extLst>
              <a:ext uri="{FF2B5EF4-FFF2-40B4-BE49-F238E27FC236}">
                <a16:creationId xmlns:a16="http://schemas.microsoft.com/office/drawing/2014/main" id="{490EBF93-66F5-4C91-8AAA-D6F1EC3B27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61446" y="5237089"/>
            <a:ext cx="448203" cy="448203"/>
          </a:xfrm>
          <a:prstGeom prst="rect">
            <a:avLst/>
          </a:prstGeom>
        </p:spPr>
      </p:pic>
      <p:pic>
        <p:nvPicPr>
          <p:cNvPr id="98" name="Graphic 97" descr="User">
            <a:extLst>
              <a:ext uri="{FF2B5EF4-FFF2-40B4-BE49-F238E27FC236}">
                <a16:creationId xmlns:a16="http://schemas.microsoft.com/office/drawing/2014/main" id="{0C2C3DFC-1090-41E3-A713-F95C9BB00B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2529" y="5913193"/>
            <a:ext cx="448203" cy="448203"/>
          </a:xfrm>
          <a:prstGeom prst="rect">
            <a:avLst/>
          </a:prstGeom>
        </p:spPr>
      </p:pic>
      <p:sp>
        <p:nvSpPr>
          <p:cNvPr id="99" name="TextBox 98">
            <a:extLst>
              <a:ext uri="{FF2B5EF4-FFF2-40B4-BE49-F238E27FC236}">
                <a16:creationId xmlns:a16="http://schemas.microsoft.com/office/drawing/2014/main" id="{ABE73615-1BDB-47C1-BC7F-9CF3439B9BE6}"/>
              </a:ext>
            </a:extLst>
          </p:cNvPr>
          <p:cNvSpPr txBox="1"/>
          <p:nvPr/>
        </p:nvSpPr>
        <p:spPr>
          <a:xfrm>
            <a:off x="4460311" y="5184331"/>
            <a:ext cx="957227" cy="656590"/>
          </a:xfrm>
          <a:prstGeom prst="rect">
            <a:avLst/>
          </a:prstGeom>
          <a:noFill/>
        </p:spPr>
        <p:txBody>
          <a:bodyPr wrap="square" rtlCol="0">
            <a:spAutoFit/>
          </a:bodyPr>
          <a:lstStyle/>
          <a:p>
            <a:r>
              <a:rPr lang="en-US" sz="1000" dirty="0"/>
              <a:t>Risk Manager / Analyst</a:t>
            </a:r>
          </a:p>
          <a:p>
            <a:endParaRPr lang="en-US" sz="1000" baseline="-25000" dirty="0"/>
          </a:p>
        </p:txBody>
      </p:sp>
      <p:sp>
        <p:nvSpPr>
          <p:cNvPr id="100" name="TextBox 99">
            <a:extLst>
              <a:ext uri="{FF2B5EF4-FFF2-40B4-BE49-F238E27FC236}">
                <a16:creationId xmlns:a16="http://schemas.microsoft.com/office/drawing/2014/main" id="{FAC85A1E-3817-477E-8799-F081AAE7D8F4}"/>
              </a:ext>
            </a:extLst>
          </p:cNvPr>
          <p:cNvSpPr txBox="1"/>
          <p:nvPr/>
        </p:nvSpPr>
        <p:spPr>
          <a:xfrm>
            <a:off x="4479705" y="5802242"/>
            <a:ext cx="957227" cy="656590"/>
          </a:xfrm>
          <a:prstGeom prst="rect">
            <a:avLst/>
          </a:prstGeom>
          <a:noFill/>
        </p:spPr>
        <p:txBody>
          <a:bodyPr wrap="square" rtlCol="0">
            <a:spAutoFit/>
          </a:bodyPr>
          <a:lstStyle/>
          <a:p>
            <a:r>
              <a:rPr lang="en-US" sz="1000" dirty="0"/>
              <a:t>Risk Manager / Analyst</a:t>
            </a:r>
          </a:p>
          <a:p>
            <a:endParaRPr lang="en-US" sz="1000" baseline="-25000" dirty="0"/>
          </a:p>
        </p:txBody>
      </p:sp>
      <p:sp>
        <p:nvSpPr>
          <p:cNvPr id="101" name="TextBox 100">
            <a:extLst>
              <a:ext uri="{FF2B5EF4-FFF2-40B4-BE49-F238E27FC236}">
                <a16:creationId xmlns:a16="http://schemas.microsoft.com/office/drawing/2014/main" id="{8237E4E3-E062-4D20-8167-755864927A3B}"/>
              </a:ext>
            </a:extLst>
          </p:cNvPr>
          <p:cNvSpPr txBox="1"/>
          <p:nvPr/>
        </p:nvSpPr>
        <p:spPr>
          <a:xfrm>
            <a:off x="1349620" y="5659666"/>
            <a:ext cx="1643370" cy="400110"/>
          </a:xfrm>
          <a:prstGeom prst="rect">
            <a:avLst/>
          </a:prstGeom>
          <a:noFill/>
          <a:ln>
            <a:noFill/>
          </a:ln>
        </p:spPr>
        <p:txBody>
          <a:bodyPr wrap="square" rtlCol="0">
            <a:spAutoFit/>
          </a:bodyPr>
          <a:lstStyle/>
          <a:p>
            <a:pPr algn="ctr"/>
            <a:r>
              <a:rPr lang="en-US" sz="1000" dirty="0"/>
              <a:t>Model change requests, fraud patterns, </a:t>
            </a:r>
            <a:r>
              <a:rPr lang="en-US" sz="1000" dirty="0" err="1"/>
              <a:t>etc</a:t>
            </a:r>
            <a:endParaRPr lang="en-US" sz="1000" dirty="0"/>
          </a:p>
        </p:txBody>
      </p:sp>
      <p:sp>
        <p:nvSpPr>
          <p:cNvPr id="102" name="TextBox 101">
            <a:extLst>
              <a:ext uri="{FF2B5EF4-FFF2-40B4-BE49-F238E27FC236}">
                <a16:creationId xmlns:a16="http://schemas.microsoft.com/office/drawing/2014/main" id="{F8093CCC-9A0D-42AC-99A3-27F5B38B24BE}"/>
              </a:ext>
            </a:extLst>
          </p:cNvPr>
          <p:cNvSpPr txBox="1"/>
          <p:nvPr/>
        </p:nvSpPr>
        <p:spPr>
          <a:xfrm>
            <a:off x="6129354" y="1315646"/>
            <a:ext cx="1326073" cy="246221"/>
          </a:xfrm>
          <a:prstGeom prst="rect">
            <a:avLst/>
          </a:prstGeom>
          <a:noFill/>
        </p:spPr>
        <p:txBody>
          <a:bodyPr wrap="square" rtlCol="0">
            <a:spAutoFit/>
          </a:bodyPr>
          <a:lstStyle/>
          <a:p>
            <a:pPr algn="ctr"/>
            <a:r>
              <a:rPr lang="en-US" sz="1000" dirty="0"/>
              <a:t>Streaming Data</a:t>
            </a:r>
          </a:p>
        </p:txBody>
      </p:sp>
      <p:sp>
        <p:nvSpPr>
          <p:cNvPr id="104" name="TextBox 103">
            <a:extLst>
              <a:ext uri="{FF2B5EF4-FFF2-40B4-BE49-F238E27FC236}">
                <a16:creationId xmlns:a16="http://schemas.microsoft.com/office/drawing/2014/main" id="{D6ABF966-7345-484A-AA23-4CFEC91BB5AF}"/>
              </a:ext>
            </a:extLst>
          </p:cNvPr>
          <p:cNvSpPr txBox="1"/>
          <p:nvPr/>
        </p:nvSpPr>
        <p:spPr>
          <a:xfrm rot="5400000">
            <a:off x="3047416" y="1757708"/>
            <a:ext cx="874510" cy="369332"/>
          </a:xfrm>
          <a:prstGeom prst="rect">
            <a:avLst/>
          </a:prstGeom>
          <a:noFill/>
        </p:spPr>
        <p:txBody>
          <a:bodyPr wrap="square" rtlCol="0">
            <a:spAutoFit/>
          </a:bodyPr>
          <a:lstStyle/>
          <a:p>
            <a:pPr algn="ctr"/>
            <a:r>
              <a:rPr lang="en-US" sz="900" dirty="0"/>
              <a:t>Research Datasets</a:t>
            </a:r>
          </a:p>
        </p:txBody>
      </p:sp>
      <p:sp>
        <p:nvSpPr>
          <p:cNvPr id="105" name="TextBox 104">
            <a:extLst>
              <a:ext uri="{FF2B5EF4-FFF2-40B4-BE49-F238E27FC236}">
                <a16:creationId xmlns:a16="http://schemas.microsoft.com/office/drawing/2014/main" id="{18ADB929-541D-4700-B089-231AA157E132}"/>
              </a:ext>
            </a:extLst>
          </p:cNvPr>
          <p:cNvSpPr txBox="1"/>
          <p:nvPr/>
        </p:nvSpPr>
        <p:spPr>
          <a:xfrm rot="5400000">
            <a:off x="2842368" y="2810633"/>
            <a:ext cx="874510" cy="230832"/>
          </a:xfrm>
          <a:prstGeom prst="rect">
            <a:avLst/>
          </a:prstGeom>
          <a:noFill/>
        </p:spPr>
        <p:txBody>
          <a:bodyPr wrap="square" rtlCol="0">
            <a:spAutoFit/>
          </a:bodyPr>
          <a:lstStyle/>
          <a:p>
            <a:pPr algn="ctr"/>
            <a:r>
              <a:rPr lang="en-US" sz="900" dirty="0"/>
              <a:t>Full MDD</a:t>
            </a:r>
          </a:p>
        </p:txBody>
      </p:sp>
      <p:sp>
        <p:nvSpPr>
          <p:cNvPr id="106" name="TextBox 105">
            <a:extLst>
              <a:ext uri="{FF2B5EF4-FFF2-40B4-BE49-F238E27FC236}">
                <a16:creationId xmlns:a16="http://schemas.microsoft.com/office/drawing/2014/main" id="{3FDAD477-8D27-4EC7-8328-D100ACBCF23C}"/>
              </a:ext>
            </a:extLst>
          </p:cNvPr>
          <p:cNvSpPr txBox="1"/>
          <p:nvPr/>
        </p:nvSpPr>
        <p:spPr>
          <a:xfrm rot="5400000">
            <a:off x="2985276" y="3983928"/>
            <a:ext cx="727237" cy="369332"/>
          </a:xfrm>
          <a:prstGeom prst="rect">
            <a:avLst/>
          </a:prstGeom>
          <a:noFill/>
        </p:spPr>
        <p:txBody>
          <a:bodyPr wrap="square" rtlCol="0">
            <a:spAutoFit/>
          </a:bodyPr>
          <a:lstStyle/>
          <a:p>
            <a:pPr algn="ctr"/>
            <a:r>
              <a:rPr lang="en-US" sz="900" dirty="0"/>
              <a:t>Segment Datasets</a:t>
            </a:r>
          </a:p>
        </p:txBody>
      </p:sp>
      <p:pic>
        <p:nvPicPr>
          <p:cNvPr id="103" name="Graphic 102" descr="User">
            <a:extLst>
              <a:ext uri="{FF2B5EF4-FFF2-40B4-BE49-F238E27FC236}">
                <a16:creationId xmlns:a16="http://schemas.microsoft.com/office/drawing/2014/main" id="{119AE450-8C77-4F5B-8840-35FA9AC632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0047" y="1660687"/>
            <a:ext cx="501411" cy="501411"/>
          </a:xfrm>
          <a:prstGeom prst="rect">
            <a:avLst/>
          </a:prstGeom>
        </p:spPr>
      </p:pic>
      <p:sp>
        <p:nvSpPr>
          <p:cNvPr id="107" name="TextBox 106">
            <a:extLst>
              <a:ext uri="{FF2B5EF4-FFF2-40B4-BE49-F238E27FC236}">
                <a16:creationId xmlns:a16="http://schemas.microsoft.com/office/drawing/2014/main" id="{5CD76F5E-8285-4EBD-A1B5-A9BEE515482E}"/>
              </a:ext>
            </a:extLst>
          </p:cNvPr>
          <p:cNvSpPr txBox="1"/>
          <p:nvPr/>
        </p:nvSpPr>
        <p:spPr>
          <a:xfrm>
            <a:off x="1282320" y="1510532"/>
            <a:ext cx="1208665" cy="246221"/>
          </a:xfrm>
          <a:prstGeom prst="rect">
            <a:avLst/>
          </a:prstGeom>
          <a:noFill/>
        </p:spPr>
        <p:txBody>
          <a:bodyPr wrap="square" rtlCol="0">
            <a:spAutoFit/>
          </a:bodyPr>
          <a:lstStyle/>
          <a:p>
            <a:pPr algn="ctr"/>
            <a:r>
              <a:rPr lang="en-US" sz="1000" dirty="0"/>
              <a:t>Data Scientist</a:t>
            </a:r>
          </a:p>
        </p:txBody>
      </p:sp>
      <p:pic>
        <p:nvPicPr>
          <p:cNvPr id="108" name="Graphic 107" descr="User">
            <a:extLst>
              <a:ext uri="{FF2B5EF4-FFF2-40B4-BE49-F238E27FC236}">
                <a16:creationId xmlns:a16="http://schemas.microsoft.com/office/drawing/2014/main" id="{4ED42188-F96A-417D-B613-1662B3D147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25945" y="2702547"/>
            <a:ext cx="501411" cy="501411"/>
          </a:xfrm>
          <a:prstGeom prst="rect">
            <a:avLst/>
          </a:prstGeom>
        </p:spPr>
      </p:pic>
      <p:sp>
        <p:nvSpPr>
          <p:cNvPr id="109" name="TextBox 108">
            <a:extLst>
              <a:ext uri="{FF2B5EF4-FFF2-40B4-BE49-F238E27FC236}">
                <a16:creationId xmlns:a16="http://schemas.microsoft.com/office/drawing/2014/main" id="{AF93A1F2-D670-4A34-8229-768E86FB2287}"/>
              </a:ext>
            </a:extLst>
          </p:cNvPr>
          <p:cNvSpPr txBox="1"/>
          <p:nvPr/>
        </p:nvSpPr>
        <p:spPr>
          <a:xfrm>
            <a:off x="1289837" y="2561101"/>
            <a:ext cx="1208665" cy="246221"/>
          </a:xfrm>
          <a:prstGeom prst="rect">
            <a:avLst/>
          </a:prstGeom>
          <a:noFill/>
        </p:spPr>
        <p:txBody>
          <a:bodyPr wrap="square" rtlCol="0">
            <a:spAutoFit/>
          </a:bodyPr>
          <a:lstStyle/>
          <a:p>
            <a:pPr algn="ctr"/>
            <a:r>
              <a:rPr lang="en-US" sz="1000" dirty="0"/>
              <a:t>Data Scientist</a:t>
            </a:r>
          </a:p>
        </p:txBody>
      </p:sp>
      <p:pic>
        <p:nvPicPr>
          <p:cNvPr id="110" name="Graphic 109" descr="User">
            <a:extLst>
              <a:ext uri="{FF2B5EF4-FFF2-40B4-BE49-F238E27FC236}">
                <a16:creationId xmlns:a16="http://schemas.microsoft.com/office/drawing/2014/main" id="{7F3BCAF0-6B80-4103-8913-B6D338FF2B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62464" y="3885726"/>
            <a:ext cx="501411" cy="501411"/>
          </a:xfrm>
          <a:prstGeom prst="rect">
            <a:avLst/>
          </a:prstGeom>
        </p:spPr>
      </p:pic>
      <p:sp>
        <p:nvSpPr>
          <p:cNvPr id="111" name="TextBox 110">
            <a:extLst>
              <a:ext uri="{FF2B5EF4-FFF2-40B4-BE49-F238E27FC236}">
                <a16:creationId xmlns:a16="http://schemas.microsoft.com/office/drawing/2014/main" id="{33A9075D-8D91-4229-9449-9244EC4F2237}"/>
              </a:ext>
            </a:extLst>
          </p:cNvPr>
          <p:cNvSpPr txBox="1"/>
          <p:nvPr/>
        </p:nvSpPr>
        <p:spPr>
          <a:xfrm>
            <a:off x="1204737" y="3735571"/>
            <a:ext cx="1208665" cy="246221"/>
          </a:xfrm>
          <a:prstGeom prst="rect">
            <a:avLst/>
          </a:prstGeom>
          <a:noFill/>
        </p:spPr>
        <p:txBody>
          <a:bodyPr wrap="square" rtlCol="0">
            <a:spAutoFit/>
          </a:bodyPr>
          <a:lstStyle/>
          <a:p>
            <a:pPr algn="ctr"/>
            <a:r>
              <a:rPr lang="en-US" sz="1000" dirty="0"/>
              <a:t>Data Scientist</a:t>
            </a:r>
          </a:p>
        </p:txBody>
      </p:sp>
      <p:sp>
        <p:nvSpPr>
          <p:cNvPr id="112" name="Rectangle 111">
            <a:extLst>
              <a:ext uri="{FF2B5EF4-FFF2-40B4-BE49-F238E27FC236}">
                <a16:creationId xmlns:a16="http://schemas.microsoft.com/office/drawing/2014/main" id="{99C62000-B8BF-4109-B45C-44385FEAC4F4}"/>
              </a:ext>
            </a:extLst>
          </p:cNvPr>
          <p:cNvSpPr/>
          <p:nvPr/>
        </p:nvSpPr>
        <p:spPr>
          <a:xfrm>
            <a:off x="6680270" y="1880698"/>
            <a:ext cx="436590" cy="427965"/>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AG</a:t>
            </a:r>
          </a:p>
        </p:txBody>
      </p:sp>
      <p:sp>
        <p:nvSpPr>
          <p:cNvPr id="113" name="Rectangle 112">
            <a:extLst>
              <a:ext uri="{FF2B5EF4-FFF2-40B4-BE49-F238E27FC236}">
                <a16:creationId xmlns:a16="http://schemas.microsoft.com/office/drawing/2014/main" id="{40AD6C50-C08B-412A-9176-92FC824C100E}"/>
              </a:ext>
            </a:extLst>
          </p:cNvPr>
          <p:cNvSpPr/>
          <p:nvPr/>
        </p:nvSpPr>
        <p:spPr>
          <a:xfrm>
            <a:off x="7440784" y="1877009"/>
            <a:ext cx="499655" cy="43534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PRM</a:t>
            </a:r>
          </a:p>
        </p:txBody>
      </p:sp>
      <p:cxnSp>
        <p:nvCxnSpPr>
          <p:cNvPr id="114" name="Connector: Elbow 113">
            <a:extLst>
              <a:ext uri="{FF2B5EF4-FFF2-40B4-BE49-F238E27FC236}">
                <a16:creationId xmlns:a16="http://schemas.microsoft.com/office/drawing/2014/main" id="{3DF83CED-4837-4DE0-B4AF-4450EC269D70}"/>
              </a:ext>
            </a:extLst>
          </p:cNvPr>
          <p:cNvCxnSpPr>
            <a:stCxn id="113" idx="3"/>
          </p:cNvCxnSpPr>
          <p:nvPr/>
        </p:nvCxnSpPr>
        <p:spPr>
          <a:xfrm>
            <a:off x="7940439" y="2094682"/>
            <a:ext cx="166614" cy="618702"/>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3BB9DBCE-271D-4F57-B095-E1EE11E628AC}"/>
              </a:ext>
            </a:extLst>
          </p:cNvPr>
          <p:cNvCxnSpPr>
            <a:endCxn id="112" idx="2"/>
          </p:cNvCxnSpPr>
          <p:nvPr/>
        </p:nvCxnSpPr>
        <p:spPr>
          <a:xfrm rot="16200000" flipV="1">
            <a:off x="7300449" y="1906780"/>
            <a:ext cx="404721" cy="1208488"/>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736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41</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5" name="Content Placeholder 4"/>
          <p:cNvSpPr>
            <a:spLocks noGrp="1"/>
          </p:cNvSpPr>
          <p:nvPr>
            <p:ph idx="1"/>
          </p:nvPr>
        </p:nvSpPr>
        <p:spPr>
          <a:xfrm>
            <a:off x="282370" y="1584901"/>
            <a:ext cx="7947230" cy="1332868"/>
          </a:xfrm>
        </p:spPr>
        <p:txBody>
          <a:bodyPr>
            <a:normAutofit/>
          </a:bodyPr>
          <a:lstStyle/>
          <a:p>
            <a:r>
              <a:rPr lang="en-GB" dirty="0"/>
              <a:t>Most complex stages of model development process have been automated</a:t>
            </a:r>
          </a:p>
          <a:p>
            <a:pPr lvl="2"/>
            <a:r>
              <a:rPr lang="en-GB" dirty="0"/>
              <a:t>Primary remaining stages are data preparation and validation and model benchmarking</a:t>
            </a:r>
          </a:p>
          <a:p>
            <a:pPr lvl="2"/>
            <a:endParaRPr lang="en-GB" dirty="0"/>
          </a:p>
          <a:p>
            <a:pPr marL="360000" lvl="2" indent="0">
              <a:buNone/>
            </a:pPr>
            <a:endParaRPr lang="en-GB" dirty="0"/>
          </a:p>
        </p:txBody>
      </p:sp>
      <p:sp>
        <p:nvSpPr>
          <p:cNvPr id="6" name="Text Placeholder 5"/>
          <p:cNvSpPr>
            <a:spLocks noGrp="1"/>
          </p:cNvSpPr>
          <p:nvPr>
            <p:ph type="body" sz="quarter" idx="24"/>
          </p:nvPr>
        </p:nvSpPr>
        <p:spPr/>
        <p:txBody>
          <a:bodyPr/>
          <a:lstStyle/>
          <a:p>
            <a:endParaRPr lang="en-US" dirty="0"/>
          </a:p>
          <a:p>
            <a:endParaRPr lang="en-US" dirty="0"/>
          </a:p>
        </p:txBody>
      </p:sp>
      <p:sp>
        <p:nvSpPr>
          <p:cNvPr id="7" name="Title 6"/>
          <p:cNvSpPr>
            <a:spLocks noGrp="1"/>
          </p:cNvSpPr>
          <p:nvPr>
            <p:ph type="title"/>
          </p:nvPr>
        </p:nvSpPr>
        <p:spPr/>
        <p:txBody>
          <a:bodyPr/>
          <a:lstStyle/>
          <a:p>
            <a:r>
              <a:rPr lang="en-US" dirty="0"/>
              <a:t>Model Development Pipeline</a:t>
            </a:r>
          </a:p>
        </p:txBody>
      </p:sp>
      <p:sp>
        <p:nvSpPr>
          <p:cNvPr id="8" name="Text Placeholder 5">
            <a:extLst>
              <a:ext uri="{FF2B5EF4-FFF2-40B4-BE49-F238E27FC236}">
                <a16:creationId xmlns:a16="http://schemas.microsoft.com/office/drawing/2014/main" id="{3219F163-6582-4F37-B42B-D0DD3EC55BC9}"/>
              </a:ext>
            </a:extLst>
          </p:cNvPr>
          <p:cNvSpPr txBox="1">
            <a:spLocks/>
          </p:cNvSpPr>
          <p:nvPr/>
        </p:nvSpPr>
        <p:spPr>
          <a:xfrm>
            <a:off x="432000" y="1035179"/>
            <a:ext cx="8280000" cy="360000"/>
          </a:xfrm>
          <a:prstGeom prst="rect">
            <a:avLst/>
          </a:prstGeom>
        </p:spPr>
        <p:txBody>
          <a:bodyPr vert="horz" lIns="0" tIns="0" rIns="0" bIns="0" rtlCol="0">
            <a:noAutofit/>
          </a:bodyPr>
          <a:lstStyle>
            <a:lvl1pPr marL="180000" indent="-180000" algn="l" defTabSz="914400" rtl="0" eaLnBrk="1" latinLnBrk="0" hangingPunct="1">
              <a:lnSpc>
                <a:spcPct val="100000"/>
              </a:lnSpc>
              <a:spcBef>
                <a:spcPts val="1000"/>
              </a:spcBef>
              <a:buClr>
                <a:schemeClr val="accent1"/>
              </a:buClr>
              <a:buFont typeface="Arial" charset="0"/>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vl2pPr marL="360000" indent="-180000" algn="l" defTabSz="914400" rtl="0" eaLnBrk="1" latinLnBrk="0" hangingPunct="1">
              <a:lnSpc>
                <a:spcPct val="100000"/>
              </a:lnSpc>
              <a:spcBef>
                <a:spcPts val="500"/>
              </a:spcBef>
              <a:buClr>
                <a:schemeClr val="accent1"/>
              </a:buClr>
              <a:buFont typeface="Symbol" charset="2"/>
              <a:buChar char="-"/>
              <a:defRPr sz="1600" kern="1200">
                <a:solidFill>
                  <a:schemeClr val="accent6">
                    <a:lumMod val="25000"/>
                  </a:schemeClr>
                </a:solidFill>
                <a:latin typeface="+mn-lt"/>
                <a:ea typeface="+mn-ea"/>
                <a:cs typeface="+mn-cs"/>
              </a:defRPr>
            </a:lvl2pPr>
            <a:lvl3pPr marL="540000" indent="-180000" algn="l" defTabSz="914400" rtl="0" eaLnBrk="1" latinLnBrk="0" hangingPunct="1">
              <a:lnSpc>
                <a:spcPct val="100000"/>
              </a:lnSpc>
              <a:spcBef>
                <a:spcPts val="500"/>
              </a:spcBef>
              <a:buClr>
                <a:schemeClr val="accent1"/>
              </a:buClr>
              <a:buFont typeface="Wingdings" charset="2"/>
              <a:buChar char="§"/>
              <a:defRPr sz="1600" kern="1200">
                <a:solidFill>
                  <a:schemeClr val="accent6">
                    <a:lumMod val="25000"/>
                  </a:schemeClr>
                </a:solidFill>
                <a:latin typeface="+mn-lt"/>
                <a:ea typeface="+mn-ea"/>
                <a:cs typeface="+mn-cs"/>
              </a:defRPr>
            </a:lvl3pPr>
            <a:lvl4pPr marL="720000" indent="-180000" algn="l" defTabSz="914400" rtl="0" eaLnBrk="1" latinLnBrk="0" hangingPunct="1">
              <a:lnSpc>
                <a:spcPct val="100000"/>
              </a:lnSpc>
              <a:spcBef>
                <a:spcPts val="500"/>
              </a:spcBef>
              <a:buClr>
                <a:schemeClr val="accent1"/>
              </a:buClr>
              <a:buFont typeface="Arial" charset="0"/>
              <a:buChar char="•"/>
              <a:defRPr sz="1400" kern="1200">
                <a:solidFill>
                  <a:schemeClr val="accent6">
                    <a:lumMod val="25000"/>
                  </a:schemeClr>
                </a:solidFill>
                <a:latin typeface="+mn-lt"/>
                <a:ea typeface="+mn-ea"/>
                <a:cs typeface="+mn-cs"/>
              </a:defRPr>
            </a:lvl4pPr>
            <a:lvl5pPr marL="900000" indent="-180000" algn="l" defTabSz="914400" rtl="0" eaLnBrk="1" latinLnBrk="0" hangingPunct="1">
              <a:lnSpc>
                <a:spcPct val="100000"/>
              </a:lnSpc>
              <a:spcBef>
                <a:spcPts val="500"/>
              </a:spcBef>
              <a:buClr>
                <a:schemeClr val="accent1"/>
              </a:buClr>
              <a:buFont typeface="Symbol" charset="2"/>
              <a:buChar char="-"/>
              <a:defRPr sz="1200" kern="1200">
                <a:solidFill>
                  <a:schemeClr val="accent6">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Automation Progress</a:t>
            </a:r>
          </a:p>
          <a:p>
            <a:endParaRPr lang="en-US" dirty="0"/>
          </a:p>
        </p:txBody>
      </p:sp>
      <p:graphicFrame>
        <p:nvGraphicFramePr>
          <p:cNvPr id="4" name="Diagram 3">
            <a:extLst>
              <a:ext uri="{FF2B5EF4-FFF2-40B4-BE49-F238E27FC236}">
                <a16:creationId xmlns:a16="http://schemas.microsoft.com/office/drawing/2014/main" id="{2D8FB92C-A876-4607-9387-1C7FDAF4F8C5}"/>
              </a:ext>
            </a:extLst>
          </p:cNvPr>
          <p:cNvGraphicFramePr/>
          <p:nvPr>
            <p:extLst/>
          </p:nvPr>
        </p:nvGraphicFramePr>
        <p:xfrm>
          <a:off x="432000" y="2552007"/>
          <a:ext cx="8346240" cy="25935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Rounded Corners 8">
            <a:extLst>
              <a:ext uri="{FF2B5EF4-FFF2-40B4-BE49-F238E27FC236}">
                <a16:creationId xmlns:a16="http://schemas.microsoft.com/office/drawing/2014/main" id="{0AF53EAB-7775-417B-A743-5511944479A3}"/>
              </a:ext>
            </a:extLst>
          </p:cNvPr>
          <p:cNvSpPr/>
          <p:nvPr/>
        </p:nvSpPr>
        <p:spPr>
          <a:xfrm>
            <a:off x="2793076" y="3413068"/>
            <a:ext cx="4414057" cy="909550"/>
          </a:xfrm>
          <a:prstGeom prst="round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FB561E6-AB3D-4F2E-88E8-847246910B95}"/>
              </a:ext>
            </a:extLst>
          </p:cNvPr>
          <p:cNvSpPr/>
          <p:nvPr/>
        </p:nvSpPr>
        <p:spPr>
          <a:xfrm>
            <a:off x="432260" y="3418609"/>
            <a:ext cx="2319253" cy="893618"/>
          </a:xfrm>
          <a:prstGeom prst="round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E7E95ED-AF0F-411E-BBA4-6AE350F7FB0A}"/>
              </a:ext>
            </a:extLst>
          </p:cNvPr>
          <p:cNvSpPr/>
          <p:nvPr/>
        </p:nvSpPr>
        <p:spPr>
          <a:xfrm>
            <a:off x="7248696" y="3413068"/>
            <a:ext cx="1379915" cy="893618"/>
          </a:xfrm>
          <a:prstGeom prst="round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7383A3F-5598-48B6-AB87-17E609A2AA64}"/>
              </a:ext>
            </a:extLst>
          </p:cNvPr>
          <p:cNvSpPr txBox="1"/>
          <p:nvPr/>
        </p:nvSpPr>
        <p:spPr>
          <a:xfrm>
            <a:off x="3978413" y="3115804"/>
            <a:ext cx="1585750" cy="307777"/>
          </a:xfrm>
          <a:prstGeom prst="rect">
            <a:avLst/>
          </a:prstGeom>
          <a:noFill/>
        </p:spPr>
        <p:txBody>
          <a:bodyPr wrap="square" rtlCol="0">
            <a:spAutoFit/>
          </a:bodyPr>
          <a:lstStyle/>
          <a:p>
            <a:pPr algn="ctr"/>
            <a:r>
              <a:rPr lang="en-US" sz="1400" dirty="0"/>
              <a:t>90% Complete</a:t>
            </a:r>
          </a:p>
        </p:txBody>
      </p:sp>
      <p:sp>
        <p:nvSpPr>
          <p:cNvPr id="13" name="TextBox 12">
            <a:extLst>
              <a:ext uri="{FF2B5EF4-FFF2-40B4-BE49-F238E27FC236}">
                <a16:creationId xmlns:a16="http://schemas.microsoft.com/office/drawing/2014/main" id="{B8E9EB1C-D3C0-4D3D-B6AE-92352EFA71BC}"/>
              </a:ext>
            </a:extLst>
          </p:cNvPr>
          <p:cNvSpPr txBox="1"/>
          <p:nvPr/>
        </p:nvSpPr>
        <p:spPr>
          <a:xfrm>
            <a:off x="824940" y="3127756"/>
            <a:ext cx="1585750" cy="307777"/>
          </a:xfrm>
          <a:prstGeom prst="rect">
            <a:avLst/>
          </a:prstGeom>
          <a:noFill/>
        </p:spPr>
        <p:txBody>
          <a:bodyPr wrap="square" rtlCol="0">
            <a:spAutoFit/>
          </a:bodyPr>
          <a:lstStyle/>
          <a:p>
            <a:pPr algn="ctr"/>
            <a:r>
              <a:rPr lang="en-US" sz="1400" dirty="0"/>
              <a:t>20% Complete</a:t>
            </a:r>
          </a:p>
        </p:txBody>
      </p:sp>
      <p:sp>
        <p:nvSpPr>
          <p:cNvPr id="14" name="TextBox 13">
            <a:extLst>
              <a:ext uri="{FF2B5EF4-FFF2-40B4-BE49-F238E27FC236}">
                <a16:creationId xmlns:a16="http://schemas.microsoft.com/office/drawing/2014/main" id="{4412DB78-B1F5-49E6-B1DD-15B17A51C544}"/>
              </a:ext>
            </a:extLst>
          </p:cNvPr>
          <p:cNvSpPr txBox="1"/>
          <p:nvPr/>
        </p:nvSpPr>
        <p:spPr>
          <a:xfrm>
            <a:off x="7109625" y="3127756"/>
            <a:ext cx="1585750" cy="307777"/>
          </a:xfrm>
          <a:prstGeom prst="rect">
            <a:avLst/>
          </a:prstGeom>
          <a:noFill/>
        </p:spPr>
        <p:txBody>
          <a:bodyPr wrap="square" rtlCol="0">
            <a:spAutoFit/>
          </a:bodyPr>
          <a:lstStyle/>
          <a:p>
            <a:pPr algn="ctr"/>
            <a:r>
              <a:rPr lang="en-US" sz="1400" dirty="0"/>
              <a:t>0% Complete</a:t>
            </a:r>
          </a:p>
        </p:txBody>
      </p:sp>
    </p:spTree>
    <p:extLst>
      <p:ext uri="{BB962C8B-B14F-4D97-AF65-F5344CB8AC3E}">
        <p14:creationId xmlns:p14="http://schemas.microsoft.com/office/powerpoint/2010/main" val="2747712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42</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4" name="Subtitle 3"/>
          <p:cNvSpPr>
            <a:spLocks noGrp="1"/>
          </p:cNvSpPr>
          <p:nvPr>
            <p:ph type="subTitle" idx="1"/>
          </p:nvPr>
        </p:nvSpPr>
        <p:spPr>
          <a:xfrm>
            <a:off x="407061" y="4680000"/>
            <a:ext cx="8280000" cy="1440000"/>
          </a:xfrm>
        </p:spPr>
        <p:txBody>
          <a:bodyPr/>
          <a:lstStyle/>
          <a:p>
            <a:r>
              <a:rPr lang="en-US" dirty="0"/>
              <a:t>USE</a:t>
            </a:r>
          </a:p>
        </p:txBody>
      </p:sp>
      <p:sp>
        <p:nvSpPr>
          <p:cNvPr id="5" name="Title 4"/>
          <p:cNvSpPr>
            <a:spLocks noGrp="1"/>
          </p:cNvSpPr>
          <p:nvPr>
            <p:ph type="ctrTitle"/>
          </p:nvPr>
        </p:nvSpPr>
        <p:spPr>
          <a:xfrm>
            <a:off x="198408" y="1746608"/>
            <a:ext cx="8229600" cy="2753392"/>
          </a:xfrm>
        </p:spPr>
        <p:txBody>
          <a:bodyPr/>
          <a:lstStyle/>
          <a:p>
            <a:r>
              <a:rPr lang="en-US" dirty="0"/>
              <a:t>Universal Scoring Engine</a:t>
            </a:r>
          </a:p>
        </p:txBody>
      </p:sp>
    </p:spTree>
    <p:extLst>
      <p:ext uri="{BB962C8B-B14F-4D97-AF65-F5344CB8AC3E}">
        <p14:creationId xmlns:p14="http://schemas.microsoft.com/office/powerpoint/2010/main" val="6390646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43</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5" name="Content Placeholder 4"/>
          <p:cNvSpPr>
            <a:spLocks noGrp="1"/>
          </p:cNvSpPr>
          <p:nvPr>
            <p:ph idx="1"/>
          </p:nvPr>
        </p:nvSpPr>
        <p:spPr>
          <a:xfrm>
            <a:off x="407061" y="1418643"/>
            <a:ext cx="7780975" cy="4436209"/>
          </a:xfrm>
        </p:spPr>
        <p:txBody>
          <a:bodyPr>
            <a:normAutofit/>
          </a:bodyPr>
          <a:lstStyle/>
          <a:p>
            <a:r>
              <a:rPr lang="en-GB" dirty="0"/>
              <a:t>Models developed by ACI</a:t>
            </a:r>
          </a:p>
          <a:p>
            <a:pPr lvl="1"/>
            <a:r>
              <a:rPr lang="en-GB" dirty="0"/>
              <a:t>Deployed with PRM Scoring Engine</a:t>
            </a:r>
          </a:p>
          <a:p>
            <a:pPr lvl="2"/>
            <a:r>
              <a:rPr lang="en-GB" dirty="0"/>
              <a:t>PSE</a:t>
            </a:r>
          </a:p>
          <a:p>
            <a:pPr lvl="2"/>
            <a:endParaRPr lang="en-GB" dirty="0"/>
          </a:p>
          <a:p>
            <a:r>
              <a:rPr lang="en-GB" dirty="0"/>
              <a:t>Model developed by customer</a:t>
            </a:r>
          </a:p>
          <a:p>
            <a:pPr lvl="1"/>
            <a:r>
              <a:rPr lang="en-GB" dirty="0"/>
              <a:t>Deployed with USE</a:t>
            </a:r>
          </a:p>
          <a:p>
            <a:pPr lvl="2"/>
            <a:endParaRPr lang="en-GB" dirty="0"/>
          </a:p>
          <a:p>
            <a:r>
              <a:rPr lang="en-GB" dirty="0"/>
              <a:t>Features</a:t>
            </a:r>
          </a:p>
          <a:p>
            <a:pPr lvl="1"/>
            <a:r>
              <a:rPr lang="en-GB" dirty="0"/>
              <a:t>PRM feature engine</a:t>
            </a:r>
          </a:p>
          <a:p>
            <a:pPr lvl="1"/>
            <a:r>
              <a:rPr lang="en-GB" dirty="0"/>
              <a:t>Enhanced Profiles</a:t>
            </a:r>
          </a:p>
          <a:p>
            <a:pPr lvl="1"/>
            <a:r>
              <a:rPr lang="en-GB" dirty="0"/>
              <a:t>ERIF data elements</a:t>
            </a:r>
          </a:p>
          <a:p>
            <a:pPr lvl="1"/>
            <a:endParaRPr lang="en-GB" dirty="0"/>
          </a:p>
          <a:p>
            <a:pPr lvl="1"/>
            <a:endParaRPr lang="en-GB" dirty="0"/>
          </a:p>
          <a:p>
            <a:pPr marL="360000" lvl="2" indent="0">
              <a:buNone/>
            </a:pPr>
            <a:endParaRPr lang="en-GB" dirty="0"/>
          </a:p>
          <a:p>
            <a:pPr marL="360000" lvl="2" indent="0">
              <a:buNone/>
            </a:pPr>
            <a:endParaRPr lang="en-GB" dirty="0"/>
          </a:p>
        </p:txBody>
      </p:sp>
      <p:sp>
        <p:nvSpPr>
          <p:cNvPr id="6" name="Text Placeholder 5"/>
          <p:cNvSpPr>
            <a:spLocks noGrp="1"/>
          </p:cNvSpPr>
          <p:nvPr>
            <p:ph type="body" sz="quarter" idx="24"/>
          </p:nvPr>
        </p:nvSpPr>
        <p:spPr/>
        <p:txBody>
          <a:bodyPr/>
          <a:lstStyle/>
          <a:p>
            <a:endParaRPr lang="en-US" dirty="0"/>
          </a:p>
          <a:p>
            <a:endParaRPr lang="en-US" dirty="0"/>
          </a:p>
        </p:txBody>
      </p:sp>
      <p:sp>
        <p:nvSpPr>
          <p:cNvPr id="7" name="Title 6"/>
          <p:cNvSpPr>
            <a:spLocks noGrp="1"/>
          </p:cNvSpPr>
          <p:nvPr>
            <p:ph type="title"/>
          </p:nvPr>
        </p:nvSpPr>
        <p:spPr/>
        <p:txBody>
          <a:bodyPr/>
          <a:lstStyle/>
          <a:p>
            <a:r>
              <a:rPr lang="en-US" dirty="0"/>
              <a:t>Universal Scoring Engine</a:t>
            </a:r>
          </a:p>
        </p:txBody>
      </p:sp>
      <p:sp>
        <p:nvSpPr>
          <p:cNvPr id="8" name="Text Placeholder 5">
            <a:extLst>
              <a:ext uri="{FF2B5EF4-FFF2-40B4-BE49-F238E27FC236}">
                <a16:creationId xmlns:a16="http://schemas.microsoft.com/office/drawing/2014/main" id="{3219F163-6582-4F37-B42B-D0DD3EC55BC9}"/>
              </a:ext>
            </a:extLst>
          </p:cNvPr>
          <p:cNvSpPr txBox="1">
            <a:spLocks/>
          </p:cNvSpPr>
          <p:nvPr/>
        </p:nvSpPr>
        <p:spPr>
          <a:xfrm>
            <a:off x="432000" y="1035179"/>
            <a:ext cx="8280000" cy="360000"/>
          </a:xfrm>
          <a:prstGeom prst="rect">
            <a:avLst/>
          </a:prstGeom>
        </p:spPr>
        <p:txBody>
          <a:bodyPr vert="horz" lIns="0" tIns="0" rIns="0" bIns="0" rtlCol="0">
            <a:noAutofit/>
          </a:bodyPr>
          <a:lstStyle>
            <a:lvl1pPr marL="180000" indent="-180000" algn="l" defTabSz="914400" rtl="0" eaLnBrk="1" latinLnBrk="0" hangingPunct="1">
              <a:lnSpc>
                <a:spcPct val="100000"/>
              </a:lnSpc>
              <a:spcBef>
                <a:spcPts val="1000"/>
              </a:spcBef>
              <a:buClr>
                <a:schemeClr val="accent1"/>
              </a:buClr>
              <a:buFont typeface="Arial" charset="0"/>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vl2pPr marL="360000" indent="-180000" algn="l" defTabSz="914400" rtl="0" eaLnBrk="1" latinLnBrk="0" hangingPunct="1">
              <a:lnSpc>
                <a:spcPct val="100000"/>
              </a:lnSpc>
              <a:spcBef>
                <a:spcPts val="500"/>
              </a:spcBef>
              <a:buClr>
                <a:schemeClr val="accent1"/>
              </a:buClr>
              <a:buFont typeface="Symbol" charset="2"/>
              <a:buChar char="-"/>
              <a:defRPr sz="1600" kern="1200">
                <a:solidFill>
                  <a:schemeClr val="accent6">
                    <a:lumMod val="25000"/>
                  </a:schemeClr>
                </a:solidFill>
                <a:latin typeface="+mn-lt"/>
                <a:ea typeface="+mn-ea"/>
                <a:cs typeface="+mn-cs"/>
              </a:defRPr>
            </a:lvl2pPr>
            <a:lvl3pPr marL="540000" indent="-180000" algn="l" defTabSz="914400" rtl="0" eaLnBrk="1" latinLnBrk="0" hangingPunct="1">
              <a:lnSpc>
                <a:spcPct val="100000"/>
              </a:lnSpc>
              <a:spcBef>
                <a:spcPts val="500"/>
              </a:spcBef>
              <a:buClr>
                <a:schemeClr val="accent1"/>
              </a:buClr>
              <a:buFont typeface="Wingdings" charset="2"/>
              <a:buChar char="§"/>
              <a:defRPr sz="1600" kern="1200">
                <a:solidFill>
                  <a:schemeClr val="accent6">
                    <a:lumMod val="25000"/>
                  </a:schemeClr>
                </a:solidFill>
                <a:latin typeface="+mn-lt"/>
                <a:ea typeface="+mn-ea"/>
                <a:cs typeface="+mn-cs"/>
              </a:defRPr>
            </a:lvl3pPr>
            <a:lvl4pPr marL="720000" indent="-180000" algn="l" defTabSz="914400" rtl="0" eaLnBrk="1" latinLnBrk="0" hangingPunct="1">
              <a:lnSpc>
                <a:spcPct val="100000"/>
              </a:lnSpc>
              <a:spcBef>
                <a:spcPts val="500"/>
              </a:spcBef>
              <a:buClr>
                <a:schemeClr val="accent1"/>
              </a:buClr>
              <a:buFont typeface="Arial" charset="0"/>
              <a:buChar char="•"/>
              <a:defRPr sz="1400" kern="1200">
                <a:solidFill>
                  <a:schemeClr val="accent6">
                    <a:lumMod val="25000"/>
                  </a:schemeClr>
                </a:solidFill>
                <a:latin typeface="+mn-lt"/>
                <a:ea typeface="+mn-ea"/>
                <a:cs typeface="+mn-cs"/>
              </a:defRPr>
            </a:lvl4pPr>
            <a:lvl5pPr marL="900000" indent="-180000" algn="l" defTabSz="914400" rtl="0" eaLnBrk="1" latinLnBrk="0" hangingPunct="1">
              <a:lnSpc>
                <a:spcPct val="100000"/>
              </a:lnSpc>
              <a:spcBef>
                <a:spcPts val="500"/>
              </a:spcBef>
              <a:buClr>
                <a:schemeClr val="accent1"/>
              </a:buClr>
              <a:buFont typeface="Symbol" charset="2"/>
              <a:buChar char="-"/>
              <a:defRPr sz="1200" kern="1200">
                <a:solidFill>
                  <a:schemeClr val="accent6">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42832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44</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5" name="Content Placeholder 4"/>
          <p:cNvSpPr>
            <a:spLocks noGrp="1"/>
          </p:cNvSpPr>
          <p:nvPr>
            <p:ph idx="1"/>
          </p:nvPr>
        </p:nvSpPr>
        <p:spPr>
          <a:xfrm>
            <a:off x="407061" y="1593212"/>
            <a:ext cx="7780975" cy="4436209"/>
          </a:xfrm>
        </p:spPr>
        <p:txBody>
          <a:bodyPr>
            <a:normAutofit/>
          </a:bodyPr>
          <a:lstStyle/>
          <a:p>
            <a:r>
              <a:rPr lang="en-GB" dirty="0"/>
              <a:t>Fully integrated with PRM</a:t>
            </a:r>
          </a:p>
          <a:p>
            <a:pPr lvl="2"/>
            <a:endParaRPr lang="en-GB" dirty="0"/>
          </a:p>
          <a:p>
            <a:r>
              <a:rPr lang="en-GB" dirty="0"/>
              <a:t>Implements models in PMML</a:t>
            </a:r>
          </a:p>
          <a:p>
            <a:pPr lvl="2"/>
            <a:r>
              <a:rPr lang="en-GB" dirty="0"/>
              <a:t>PMML 3.x or 4.x</a:t>
            </a:r>
          </a:p>
          <a:p>
            <a:pPr lvl="2"/>
            <a:r>
              <a:rPr lang="en-GB" dirty="0"/>
              <a:t>Supports wide variety of machine learning models</a:t>
            </a:r>
          </a:p>
          <a:p>
            <a:pPr lvl="2"/>
            <a:r>
              <a:rPr lang="en-GB" dirty="0"/>
              <a:t>Models: Neural networks, SVM, Naïve Bayes classifier, Gradient boosting, Random forest, others</a:t>
            </a:r>
          </a:p>
          <a:p>
            <a:pPr lvl="2"/>
            <a:endParaRPr lang="en-GB" dirty="0"/>
          </a:p>
          <a:p>
            <a:r>
              <a:rPr lang="en-GB" dirty="0"/>
              <a:t>Very low latencies through native compilation</a:t>
            </a:r>
          </a:p>
          <a:p>
            <a:pPr lvl="1"/>
            <a:r>
              <a:rPr lang="en-GB" dirty="0"/>
              <a:t>Uses PMML converter to natively convert PMML to bytecode</a:t>
            </a:r>
          </a:p>
          <a:p>
            <a:pPr lvl="1"/>
            <a:r>
              <a:rPr lang="en-GB" dirty="0"/>
              <a:t>Horizontal scalability</a:t>
            </a:r>
          </a:p>
          <a:p>
            <a:pPr marL="180000" lvl="1" indent="0">
              <a:buNone/>
            </a:pPr>
            <a:endParaRPr lang="en-GB" dirty="0"/>
          </a:p>
          <a:p>
            <a:pPr lvl="1"/>
            <a:endParaRPr lang="en-GB" dirty="0"/>
          </a:p>
          <a:p>
            <a:pPr lvl="1"/>
            <a:endParaRPr lang="en-GB" dirty="0"/>
          </a:p>
          <a:p>
            <a:pPr marL="360000" lvl="2" indent="0">
              <a:buNone/>
            </a:pPr>
            <a:endParaRPr lang="en-GB" dirty="0"/>
          </a:p>
          <a:p>
            <a:pPr marL="360000" lvl="2" indent="0">
              <a:buNone/>
            </a:pPr>
            <a:endParaRPr lang="en-GB" dirty="0"/>
          </a:p>
        </p:txBody>
      </p:sp>
      <p:sp>
        <p:nvSpPr>
          <p:cNvPr id="6" name="Text Placeholder 5"/>
          <p:cNvSpPr>
            <a:spLocks noGrp="1"/>
          </p:cNvSpPr>
          <p:nvPr>
            <p:ph type="body" sz="quarter" idx="24"/>
          </p:nvPr>
        </p:nvSpPr>
        <p:spPr/>
        <p:txBody>
          <a:bodyPr/>
          <a:lstStyle/>
          <a:p>
            <a:endParaRPr lang="en-US" dirty="0"/>
          </a:p>
          <a:p>
            <a:endParaRPr lang="en-US" dirty="0"/>
          </a:p>
        </p:txBody>
      </p:sp>
      <p:sp>
        <p:nvSpPr>
          <p:cNvPr id="7" name="Title 6"/>
          <p:cNvSpPr>
            <a:spLocks noGrp="1"/>
          </p:cNvSpPr>
          <p:nvPr>
            <p:ph type="title"/>
          </p:nvPr>
        </p:nvSpPr>
        <p:spPr/>
        <p:txBody>
          <a:bodyPr/>
          <a:lstStyle/>
          <a:p>
            <a:r>
              <a:rPr lang="en-US" dirty="0"/>
              <a:t>USE Capabilities</a:t>
            </a:r>
          </a:p>
        </p:txBody>
      </p:sp>
      <p:sp>
        <p:nvSpPr>
          <p:cNvPr id="8" name="Text Placeholder 5">
            <a:extLst>
              <a:ext uri="{FF2B5EF4-FFF2-40B4-BE49-F238E27FC236}">
                <a16:creationId xmlns:a16="http://schemas.microsoft.com/office/drawing/2014/main" id="{3219F163-6582-4F37-B42B-D0DD3EC55BC9}"/>
              </a:ext>
            </a:extLst>
          </p:cNvPr>
          <p:cNvSpPr txBox="1">
            <a:spLocks/>
          </p:cNvSpPr>
          <p:nvPr/>
        </p:nvSpPr>
        <p:spPr>
          <a:xfrm>
            <a:off x="432000" y="1035179"/>
            <a:ext cx="8280000" cy="360000"/>
          </a:xfrm>
          <a:prstGeom prst="rect">
            <a:avLst/>
          </a:prstGeom>
        </p:spPr>
        <p:txBody>
          <a:bodyPr vert="horz" lIns="0" tIns="0" rIns="0" bIns="0" rtlCol="0">
            <a:noAutofit/>
          </a:bodyPr>
          <a:lstStyle>
            <a:lvl1pPr marL="180000" indent="-180000" algn="l" defTabSz="914400" rtl="0" eaLnBrk="1" latinLnBrk="0" hangingPunct="1">
              <a:lnSpc>
                <a:spcPct val="100000"/>
              </a:lnSpc>
              <a:spcBef>
                <a:spcPts val="1000"/>
              </a:spcBef>
              <a:buClr>
                <a:schemeClr val="accent1"/>
              </a:buClr>
              <a:buFont typeface="Arial" charset="0"/>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vl2pPr marL="360000" indent="-180000" algn="l" defTabSz="914400" rtl="0" eaLnBrk="1" latinLnBrk="0" hangingPunct="1">
              <a:lnSpc>
                <a:spcPct val="100000"/>
              </a:lnSpc>
              <a:spcBef>
                <a:spcPts val="500"/>
              </a:spcBef>
              <a:buClr>
                <a:schemeClr val="accent1"/>
              </a:buClr>
              <a:buFont typeface="Symbol" charset="2"/>
              <a:buChar char="-"/>
              <a:defRPr sz="1600" kern="1200">
                <a:solidFill>
                  <a:schemeClr val="accent6">
                    <a:lumMod val="25000"/>
                  </a:schemeClr>
                </a:solidFill>
                <a:latin typeface="+mn-lt"/>
                <a:ea typeface="+mn-ea"/>
                <a:cs typeface="+mn-cs"/>
              </a:defRPr>
            </a:lvl2pPr>
            <a:lvl3pPr marL="540000" indent="-180000" algn="l" defTabSz="914400" rtl="0" eaLnBrk="1" latinLnBrk="0" hangingPunct="1">
              <a:lnSpc>
                <a:spcPct val="100000"/>
              </a:lnSpc>
              <a:spcBef>
                <a:spcPts val="500"/>
              </a:spcBef>
              <a:buClr>
                <a:schemeClr val="accent1"/>
              </a:buClr>
              <a:buFont typeface="Wingdings" charset="2"/>
              <a:buChar char="§"/>
              <a:defRPr sz="1600" kern="1200">
                <a:solidFill>
                  <a:schemeClr val="accent6">
                    <a:lumMod val="25000"/>
                  </a:schemeClr>
                </a:solidFill>
                <a:latin typeface="+mn-lt"/>
                <a:ea typeface="+mn-ea"/>
                <a:cs typeface="+mn-cs"/>
              </a:defRPr>
            </a:lvl3pPr>
            <a:lvl4pPr marL="720000" indent="-180000" algn="l" defTabSz="914400" rtl="0" eaLnBrk="1" latinLnBrk="0" hangingPunct="1">
              <a:lnSpc>
                <a:spcPct val="100000"/>
              </a:lnSpc>
              <a:spcBef>
                <a:spcPts val="500"/>
              </a:spcBef>
              <a:buClr>
                <a:schemeClr val="accent1"/>
              </a:buClr>
              <a:buFont typeface="Arial" charset="0"/>
              <a:buChar char="•"/>
              <a:defRPr sz="1400" kern="1200">
                <a:solidFill>
                  <a:schemeClr val="accent6">
                    <a:lumMod val="25000"/>
                  </a:schemeClr>
                </a:solidFill>
                <a:latin typeface="+mn-lt"/>
                <a:ea typeface="+mn-ea"/>
                <a:cs typeface="+mn-cs"/>
              </a:defRPr>
            </a:lvl4pPr>
            <a:lvl5pPr marL="900000" indent="-180000" algn="l" defTabSz="914400" rtl="0" eaLnBrk="1" latinLnBrk="0" hangingPunct="1">
              <a:lnSpc>
                <a:spcPct val="100000"/>
              </a:lnSpc>
              <a:spcBef>
                <a:spcPts val="500"/>
              </a:spcBef>
              <a:buClr>
                <a:schemeClr val="accent1"/>
              </a:buClr>
              <a:buFont typeface="Symbol" charset="2"/>
              <a:buChar char="-"/>
              <a:defRPr sz="1200" kern="1200">
                <a:solidFill>
                  <a:schemeClr val="accent6">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909064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45</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5" name="Content Placeholder 4"/>
          <p:cNvSpPr>
            <a:spLocks noGrp="1"/>
          </p:cNvSpPr>
          <p:nvPr>
            <p:ph idx="1"/>
          </p:nvPr>
        </p:nvSpPr>
        <p:spPr>
          <a:xfrm>
            <a:off x="407061" y="1593212"/>
            <a:ext cx="7780975" cy="4436209"/>
          </a:xfrm>
        </p:spPr>
        <p:txBody>
          <a:bodyPr>
            <a:normAutofit/>
          </a:bodyPr>
          <a:lstStyle/>
          <a:p>
            <a:r>
              <a:rPr lang="en-GB" dirty="0"/>
              <a:t>Live model deployment results in no down-time</a:t>
            </a:r>
          </a:p>
          <a:p>
            <a:endParaRPr lang="en-GB" dirty="0"/>
          </a:p>
          <a:p>
            <a:r>
              <a:rPr lang="en-GB" dirty="0"/>
              <a:t>Supports implementation of multiple models</a:t>
            </a:r>
          </a:p>
          <a:p>
            <a:endParaRPr lang="en-GB" dirty="0"/>
          </a:p>
          <a:p>
            <a:r>
              <a:rPr lang="en-GB" dirty="0"/>
              <a:t>Algorithms applied in parallel, scores calculated and returned to Analytic Gateway</a:t>
            </a:r>
          </a:p>
          <a:p>
            <a:endParaRPr lang="en-GB" dirty="0"/>
          </a:p>
          <a:p>
            <a:r>
              <a:rPr lang="en-GB" dirty="0"/>
              <a:t>NFR factors</a:t>
            </a:r>
          </a:p>
          <a:p>
            <a:pPr lvl="1"/>
            <a:r>
              <a:rPr lang="en-GB" dirty="0"/>
              <a:t>Number of model parameters</a:t>
            </a:r>
          </a:p>
          <a:p>
            <a:pPr lvl="1"/>
            <a:r>
              <a:rPr lang="en-GB" dirty="0"/>
              <a:t>Number of data elements required for features</a:t>
            </a:r>
          </a:p>
          <a:p>
            <a:pPr lvl="1"/>
            <a:r>
              <a:rPr lang="en-GB" dirty="0"/>
              <a:t>Feature complexity</a:t>
            </a:r>
          </a:p>
          <a:p>
            <a:endParaRPr lang="en-GB" dirty="0"/>
          </a:p>
          <a:p>
            <a:pPr lvl="1"/>
            <a:endParaRPr lang="en-GB" dirty="0"/>
          </a:p>
          <a:p>
            <a:pPr marL="360000" lvl="2" indent="0">
              <a:buNone/>
            </a:pPr>
            <a:endParaRPr lang="en-GB" dirty="0"/>
          </a:p>
          <a:p>
            <a:pPr marL="360000" lvl="2" indent="0">
              <a:buNone/>
            </a:pPr>
            <a:endParaRPr lang="en-GB" dirty="0"/>
          </a:p>
        </p:txBody>
      </p:sp>
      <p:sp>
        <p:nvSpPr>
          <p:cNvPr id="6" name="Text Placeholder 5"/>
          <p:cNvSpPr>
            <a:spLocks noGrp="1"/>
          </p:cNvSpPr>
          <p:nvPr>
            <p:ph type="body" sz="quarter" idx="24"/>
          </p:nvPr>
        </p:nvSpPr>
        <p:spPr/>
        <p:txBody>
          <a:bodyPr/>
          <a:lstStyle/>
          <a:p>
            <a:endParaRPr lang="en-US" dirty="0"/>
          </a:p>
          <a:p>
            <a:endParaRPr lang="en-US" dirty="0"/>
          </a:p>
        </p:txBody>
      </p:sp>
      <p:sp>
        <p:nvSpPr>
          <p:cNvPr id="7" name="Title 6"/>
          <p:cNvSpPr>
            <a:spLocks noGrp="1"/>
          </p:cNvSpPr>
          <p:nvPr>
            <p:ph type="title"/>
          </p:nvPr>
        </p:nvSpPr>
        <p:spPr/>
        <p:txBody>
          <a:bodyPr/>
          <a:lstStyle/>
          <a:p>
            <a:r>
              <a:rPr lang="en-US" dirty="0"/>
              <a:t>USE Capabilities</a:t>
            </a:r>
          </a:p>
        </p:txBody>
      </p:sp>
      <p:sp>
        <p:nvSpPr>
          <p:cNvPr id="8" name="Text Placeholder 5">
            <a:extLst>
              <a:ext uri="{FF2B5EF4-FFF2-40B4-BE49-F238E27FC236}">
                <a16:creationId xmlns:a16="http://schemas.microsoft.com/office/drawing/2014/main" id="{3219F163-6582-4F37-B42B-D0DD3EC55BC9}"/>
              </a:ext>
            </a:extLst>
          </p:cNvPr>
          <p:cNvSpPr txBox="1">
            <a:spLocks/>
          </p:cNvSpPr>
          <p:nvPr/>
        </p:nvSpPr>
        <p:spPr>
          <a:xfrm>
            <a:off x="432000" y="1035179"/>
            <a:ext cx="8280000" cy="360000"/>
          </a:xfrm>
          <a:prstGeom prst="rect">
            <a:avLst/>
          </a:prstGeom>
        </p:spPr>
        <p:txBody>
          <a:bodyPr vert="horz" lIns="0" tIns="0" rIns="0" bIns="0" rtlCol="0">
            <a:noAutofit/>
          </a:bodyPr>
          <a:lstStyle>
            <a:lvl1pPr marL="180000" indent="-180000" algn="l" defTabSz="914400" rtl="0" eaLnBrk="1" latinLnBrk="0" hangingPunct="1">
              <a:lnSpc>
                <a:spcPct val="100000"/>
              </a:lnSpc>
              <a:spcBef>
                <a:spcPts val="1000"/>
              </a:spcBef>
              <a:buClr>
                <a:schemeClr val="accent1"/>
              </a:buClr>
              <a:buFont typeface="Arial" charset="0"/>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vl2pPr marL="360000" indent="-180000" algn="l" defTabSz="914400" rtl="0" eaLnBrk="1" latinLnBrk="0" hangingPunct="1">
              <a:lnSpc>
                <a:spcPct val="100000"/>
              </a:lnSpc>
              <a:spcBef>
                <a:spcPts val="500"/>
              </a:spcBef>
              <a:buClr>
                <a:schemeClr val="accent1"/>
              </a:buClr>
              <a:buFont typeface="Symbol" charset="2"/>
              <a:buChar char="-"/>
              <a:defRPr sz="1600" kern="1200">
                <a:solidFill>
                  <a:schemeClr val="accent6">
                    <a:lumMod val="25000"/>
                  </a:schemeClr>
                </a:solidFill>
                <a:latin typeface="+mn-lt"/>
                <a:ea typeface="+mn-ea"/>
                <a:cs typeface="+mn-cs"/>
              </a:defRPr>
            </a:lvl2pPr>
            <a:lvl3pPr marL="540000" indent="-180000" algn="l" defTabSz="914400" rtl="0" eaLnBrk="1" latinLnBrk="0" hangingPunct="1">
              <a:lnSpc>
                <a:spcPct val="100000"/>
              </a:lnSpc>
              <a:spcBef>
                <a:spcPts val="500"/>
              </a:spcBef>
              <a:buClr>
                <a:schemeClr val="accent1"/>
              </a:buClr>
              <a:buFont typeface="Wingdings" charset="2"/>
              <a:buChar char="§"/>
              <a:defRPr sz="1600" kern="1200">
                <a:solidFill>
                  <a:schemeClr val="accent6">
                    <a:lumMod val="25000"/>
                  </a:schemeClr>
                </a:solidFill>
                <a:latin typeface="+mn-lt"/>
                <a:ea typeface="+mn-ea"/>
                <a:cs typeface="+mn-cs"/>
              </a:defRPr>
            </a:lvl3pPr>
            <a:lvl4pPr marL="720000" indent="-180000" algn="l" defTabSz="914400" rtl="0" eaLnBrk="1" latinLnBrk="0" hangingPunct="1">
              <a:lnSpc>
                <a:spcPct val="100000"/>
              </a:lnSpc>
              <a:spcBef>
                <a:spcPts val="500"/>
              </a:spcBef>
              <a:buClr>
                <a:schemeClr val="accent1"/>
              </a:buClr>
              <a:buFont typeface="Arial" charset="0"/>
              <a:buChar char="•"/>
              <a:defRPr sz="1400" kern="1200">
                <a:solidFill>
                  <a:schemeClr val="accent6">
                    <a:lumMod val="25000"/>
                  </a:schemeClr>
                </a:solidFill>
                <a:latin typeface="+mn-lt"/>
                <a:ea typeface="+mn-ea"/>
                <a:cs typeface="+mn-cs"/>
              </a:defRPr>
            </a:lvl4pPr>
            <a:lvl5pPr marL="900000" indent="-180000" algn="l" defTabSz="914400" rtl="0" eaLnBrk="1" latinLnBrk="0" hangingPunct="1">
              <a:lnSpc>
                <a:spcPct val="100000"/>
              </a:lnSpc>
              <a:spcBef>
                <a:spcPts val="500"/>
              </a:spcBef>
              <a:buClr>
                <a:schemeClr val="accent1"/>
              </a:buClr>
              <a:buFont typeface="Symbol" charset="2"/>
              <a:buChar char="-"/>
              <a:defRPr sz="1200" kern="1200">
                <a:solidFill>
                  <a:schemeClr val="accent6">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928525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46</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4" name="Subtitle 3"/>
          <p:cNvSpPr>
            <a:spLocks noGrp="1"/>
          </p:cNvSpPr>
          <p:nvPr>
            <p:ph type="subTitle" idx="1"/>
          </p:nvPr>
        </p:nvSpPr>
        <p:spPr>
          <a:xfrm>
            <a:off x="407061" y="4680000"/>
            <a:ext cx="8280000" cy="1440000"/>
          </a:xfrm>
        </p:spPr>
        <p:txBody>
          <a:bodyPr/>
          <a:lstStyle/>
          <a:p>
            <a:r>
              <a:rPr lang="en-US" dirty="0"/>
              <a:t>2019 Roadmap Initiative</a:t>
            </a:r>
          </a:p>
        </p:txBody>
      </p:sp>
      <p:sp>
        <p:nvSpPr>
          <p:cNvPr id="5" name="Title 4"/>
          <p:cNvSpPr>
            <a:spLocks noGrp="1"/>
          </p:cNvSpPr>
          <p:nvPr>
            <p:ph type="ctrTitle"/>
          </p:nvPr>
        </p:nvSpPr>
        <p:spPr>
          <a:xfrm>
            <a:off x="198408" y="1746608"/>
            <a:ext cx="8229600" cy="2753392"/>
          </a:xfrm>
        </p:spPr>
        <p:txBody>
          <a:bodyPr/>
          <a:lstStyle/>
          <a:p>
            <a:r>
              <a:rPr lang="en-US" dirty="0"/>
              <a:t>Big Data</a:t>
            </a:r>
          </a:p>
        </p:txBody>
      </p:sp>
    </p:spTree>
    <p:extLst>
      <p:ext uri="{BB962C8B-B14F-4D97-AF65-F5344CB8AC3E}">
        <p14:creationId xmlns:p14="http://schemas.microsoft.com/office/powerpoint/2010/main" val="8835170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B7F249F-CCCE-DA49-A761-E31751E19E88}" type="slidenum">
              <a:rPr lang="en-US" noProof="0" smtClean="0"/>
              <a:t>47</a:t>
            </a:fld>
            <a:endParaRPr lang="en-US" noProof="0" dirty="0"/>
          </a:p>
        </p:txBody>
      </p:sp>
      <p:sp>
        <p:nvSpPr>
          <p:cNvPr id="3" name="Footer Placeholder 2"/>
          <p:cNvSpPr>
            <a:spLocks noGrp="1"/>
          </p:cNvSpPr>
          <p:nvPr>
            <p:ph type="ftr" sz="quarter" idx="11"/>
          </p:nvPr>
        </p:nvSpPr>
        <p:spPr/>
        <p:txBody>
          <a:bodyPr/>
          <a:lstStyle/>
          <a:p>
            <a:r>
              <a:rPr lang="en-US" noProof="0"/>
              <a:t>Confidential</a:t>
            </a:r>
            <a:endParaRPr lang="en-US" noProof="0" dirty="0"/>
          </a:p>
        </p:txBody>
      </p:sp>
      <p:sp>
        <p:nvSpPr>
          <p:cNvPr id="4" name="Content Placeholder 3"/>
          <p:cNvSpPr>
            <a:spLocks noGrp="1"/>
          </p:cNvSpPr>
          <p:nvPr>
            <p:ph idx="1"/>
          </p:nvPr>
        </p:nvSpPr>
        <p:spPr>
          <a:xfrm>
            <a:off x="356089" y="1464906"/>
            <a:ext cx="8498662" cy="4516016"/>
          </a:xfrm>
        </p:spPr>
        <p:txBody>
          <a:bodyPr>
            <a:normAutofit fontScale="77500" lnSpcReduction="20000"/>
          </a:bodyPr>
          <a:lstStyle/>
          <a:p>
            <a:r>
              <a:rPr lang="en-US" dirty="0">
                <a:solidFill>
                  <a:schemeClr val="accent2"/>
                </a:solidFill>
              </a:rPr>
              <a:t>ARCHIVES</a:t>
            </a:r>
            <a:r>
              <a:rPr lang="en-US" dirty="0"/>
              <a:t> – archives of scanned documents, statements, forms, customer correspondence paper archives and print stream files that contain original systems of records between organizations and their customers.</a:t>
            </a:r>
          </a:p>
          <a:p>
            <a:r>
              <a:rPr lang="en-US" dirty="0">
                <a:solidFill>
                  <a:schemeClr val="accent2"/>
                </a:solidFill>
              </a:rPr>
              <a:t>DOCS</a:t>
            </a:r>
            <a:r>
              <a:rPr lang="en-US" dirty="0"/>
              <a:t> – XLS, PDF, CSV, email, Word, PPT, HTML, HTML5, plain text, XML, JSON, etc.</a:t>
            </a:r>
          </a:p>
          <a:p>
            <a:r>
              <a:rPr lang="en-US" dirty="0">
                <a:solidFill>
                  <a:schemeClr val="accent2"/>
                </a:solidFill>
              </a:rPr>
              <a:t>MEDIA</a:t>
            </a:r>
            <a:r>
              <a:rPr lang="en-US" dirty="0"/>
              <a:t> – images (JPEG/JFIF, TIFF, PNG, </a:t>
            </a:r>
            <a:r>
              <a:rPr lang="en-US" dirty="0" err="1"/>
              <a:t>WebP</a:t>
            </a:r>
            <a:r>
              <a:rPr lang="en-US" dirty="0"/>
              <a:t>, BPG, etc.) , video (MPEG4, AVI, FLV, </a:t>
            </a:r>
            <a:r>
              <a:rPr lang="en-US" dirty="0" err="1"/>
              <a:t>WebM</a:t>
            </a:r>
            <a:r>
              <a:rPr lang="en-US" dirty="0"/>
              <a:t>, etc.), audio, Flash, live streams, podcasts, etc.</a:t>
            </a:r>
          </a:p>
          <a:p>
            <a:r>
              <a:rPr lang="en-US" dirty="0">
                <a:solidFill>
                  <a:schemeClr val="accent2"/>
                </a:solidFill>
              </a:rPr>
              <a:t>DATA STORAGE </a:t>
            </a:r>
            <a:r>
              <a:rPr lang="en-US" dirty="0"/>
              <a:t>– SQL, NoSQL, Hadoop, doc repository, file systems, etc.</a:t>
            </a:r>
          </a:p>
          <a:p>
            <a:r>
              <a:rPr lang="en-US" dirty="0">
                <a:solidFill>
                  <a:schemeClr val="accent2"/>
                </a:solidFill>
              </a:rPr>
              <a:t>BUSINESS APPS </a:t>
            </a:r>
            <a:r>
              <a:rPr lang="en-US" dirty="0"/>
              <a:t>– project management, marketing automation, productivity, CRM, ERP content management systems, HR, storage, talent management, procurement, expense management, Google Docs, intranets, portals, etc.</a:t>
            </a:r>
          </a:p>
          <a:p>
            <a:r>
              <a:rPr lang="en-US" dirty="0">
                <a:solidFill>
                  <a:schemeClr val="accent2"/>
                </a:solidFill>
              </a:rPr>
              <a:t>PUBLIC WEB </a:t>
            </a:r>
            <a:r>
              <a:rPr lang="en-US" dirty="0"/>
              <a:t>– government, weather, competitive, traffic, regulatory, compliance, health care services, economic, census, public finance, stock, OSINT, World Bank, SEC/Edgar, Wikipedia, IMDb and other Web services.</a:t>
            </a:r>
          </a:p>
          <a:p>
            <a:r>
              <a:rPr lang="en-US" dirty="0">
                <a:solidFill>
                  <a:schemeClr val="accent2"/>
                </a:solidFill>
              </a:rPr>
              <a:t>SOCIAL MEDIA </a:t>
            </a:r>
            <a:r>
              <a:rPr lang="en-US" dirty="0"/>
              <a:t>– Twitter, Facebook, LinkedIn, YouTube, Google+, Yahoo, Tumblr, Instagram, Blog, SlideShare, Flickr, Pinterest, Vimeo, WordPress, IM, RSS, Review, Chatter, Jive, Yammer, Yelp, etc.</a:t>
            </a:r>
          </a:p>
          <a:p>
            <a:r>
              <a:rPr lang="en-US" dirty="0">
                <a:solidFill>
                  <a:schemeClr val="accent2"/>
                </a:solidFill>
              </a:rPr>
              <a:t>MACHINE LOG DATA </a:t>
            </a:r>
            <a:r>
              <a:rPr lang="en-US" dirty="0"/>
              <a:t>– Event logs, server data, application logs, business process logs, audit logs, call detail records (CDRs), mobile location, mobile app usage, clickstream data, etc.</a:t>
            </a:r>
          </a:p>
          <a:p>
            <a:r>
              <a:rPr lang="en-US" dirty="0">
                <a:solidFill>
                  <a:schemeClr val="accent2"/>
                </a:solidFill>
              </a:rPr>
              <a:t>SENSOR DATA </a:t>
            </a:r>
            <a:r>
              <a:rPr lang="en-US" dirty="0"/>
              <a:t>– security cameras and sensors, smart electric meters, car sensors, road cameras, cable boxes or household appliances, office buildings, etc.</a:t>
            </a:r>
          </a:p>
        </p:txBody>
      </p:sp>
      <p:sp>
        <p:nvSpPr>
          <p:cNvPr id="6" name="Title 5"/>
          <p:cNvSpPr>
            <a:spLocks noGrp="1"/>
          </p:cNvSpPr>
          <p:nvPr>
            <p:ph type="title"/>
          </p:nvPr>
        </p:nvSpPr>
        <p:spPr/>
        <p:txBody>
          <a:bodyPr/>
          <a:lstStyle/>
          <a:p>
            <a:r>
              <a:rPr lang="en-US" b="0" dirty="0"/>
              <a:t>Big Data Sources</a:t>
            </a:r>
            <a:endParaRPr lang="en-US" dirty="0"/>
          </a:p>
        </p:txBody>
      </p:sp>
    </p:spTree>
    <p:extLst>
      <p:ext uri="{BB962C8B-B14F-4D97-AF65-F5344CB8AC3E}">
        <p14:creationId xmlns:p14="http://schemas.microsoft.com/office/powerpoint/2010/main" val="38740044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BB7F249F-CCCE-DA49-A761-E31751E19E88}" type="slidenum">
              <a:rPr lang="en-US" noProof="0" smtClean="0"/>
              <a:pPr/>
              <a:t>48</a:t>
            </a:fld>
            <a:endParaRPr lang="en-US" noProof="0" dirty="0"/>
          </a:p>
        </p:txBody>
      </p:sp>
      <p:sp>
        <p:nvSpPr>
          <p:cNvPr id="3" name="Fußzeilenplatzhalter 2"/>
          <p:cNvSpPr>
            <a:spLocks noGrp="1"/>
          </p:cNvSpPr>
          <p:nvPr>
            <p:ph type="ftr" sz="quarter" idx="11"/>
          </p:nvPr>
        </p:nvSpPr>
        <p:spPr/>
        <p:txBody>
          <a:bodyPr/>
          <a:lstStyle/>
          <a:p>
            <a:r>
              <a:rPr lang="en-US" noProof="0"/>
              <a:t>Confidential</a:t>
            </a:r>
            <a:endParaRPr lang="en-US" noProof="0" dirty="0"/>
          </a:p>
        </p:txBody>
      </p:sp>
      <p:sp>
        <p:nvSpPr>
          <p:cNvPr id="7" name="Inhaltsplatzhalter 6"/>
          <p:cNvSpPr>
            <a:spLocks noGrp="1"/>
          </p:cNvSpPr>
          <p:nvPr>
            <p:ph idx="1"/>
          </p:nvPr>
        </p:nvSpPr>
        <p:spPr>
          <a:xfrm>
            <a:off x="498020" y="1504947"/>
            <a:ext cx="8279999" cy="4075728"/>
          </a:xfrm>
        </p:spPr>
        <p:txBody>
          <a:bodyPr>
            <a:normAutofit fontScale="85000" lnSpcReduction="10000"/>
          </a:bodyPr>
          <a:lstStyle/>
          <a:p>
            <a:r>
              <a:rPr lang="en-US" dirty="0"/>
              <a:t>Deep Learning models – are used for image recognition (Facebook’s </a:t>
            </a:r>
            <a:r>
              <a:rPr lang="en-US" dirty="0" err="1"/>
              <a:t>DeepFace</a:t>
            </a:r>
            <a:r>
              <a:rPr lang="en-US" dirty="0"/>
              <a:t>, CNN), voice and speech recognition (LSTM), natural language processing (DLNLP), prevention of DDOS attacks (RNN)</a:t>
            </a:r>
          </a:p>
          <a:p>
            <a:r>
              <a:rPr lang="en-US" dirty="0"/>
              <a:t>OpenCV's </a:t>
            </a:r>
            <a:r>
              <a:rPr lang="en-US" dirty="0" err="1"/>
              <a:t>Haar</a:t>
            </a:r>
            <a:r>
              <a:rPr lang="en-US" dirty="0"/>
              <a:t> and Local Binary patterns (LBP) detection methods(both are variants of cascade Viola-Jones face detection algorithm) and SVM are used for face recognition in images. These methods yield in accuracy to </a:t>
            </a:r>
            <a:r>
              <a:rPr lang="en-US" dirty="0" err="1"/>
              <a:t>DeepFace</a:t>
            </a:r>
            <a:r>
              <a:rPr lang="en-US" dirty="0"/>
              <a:t>.</a:t>
            </a:r>
          </a:p>
          <a:p>
            <a:r>
              <a:rPr lang="en-US" dirty="0"/>
              <a:t>Probabilistic graphic models – are used to identify networks of people on social networks (Twitter, Facebook, LinkedIn and etc.)</a:t>
            </a:r>
          </a:p>
          <a:p>
            <a:r>
              <a:rPr lang="en-US" dirty="0"/>
              <a:t>Hidden Markov Models, Latent </a:t>
            </a:r>
            <a:r>
              <a:rPr lang="en-US" dirty="0" err="1"/>
              <a:t>Dirichlet</a:t>
            </a:r>
            <a:r>
              <a:rPr lang="en-US" dirty="0"/>
              <a:t> Allocation and SVM are used for natural language processing (NLP) in modern general purpose speech recognition systems. Recently many aspects of speech recognition and NLP have been taken over by LSTM and DLNLP (Nuance, Google, Twitter, Alibaba Group and etc.)</a:t>
            </a:r>
          </a:p>
          <a:p>
            <a:r>
              <a:rPr lang="en-US" dirty="0"/>
              <a:t>Time series methods are used for anomaly detection.</a:t>
            </a:r>
          </a:p>
          <a:p>
            <a:r>
              <a:rPr lang="en-US" dirty="0"/>
              <a:t>Naïve Bayes and SVM models are used for the document classification</a:t>
            </a:r>
          </a:p>
          <a:p>
            <a:r>
              <a:rPr lang="en-US" dirty="0"/>
              <a:t>Dimensionality reduction and feature selection techniques could be used in all models mentioned above as a preprocessing step.</a:t>
            </a:r>
          </a:p>
          <a:p>
            <a:endParaRPr lang="en-US" dirty="0"/>
          </a:p>
        </p:txBody>
      </p:sp>
      <p:sp>
        <p:nvSpPr>
          <p:cNvPr id="6" name="Titel 5"/>
          <p:cNvSpPr>
            <a:spLocks noGrp="1"/>
          </p:cNvSpPr>
          <p:nvPr>
            <p:ph type="title"/>
          </p:nvPr>
        </p:nvSpPr>
        <p:spPr/>
        <p:txBody>
          <a:bodyPr/>
          <a:lstStyle/>
          <a:p>
            <a:r>
              <a:rPr lang="en-US" b="0" dirty="0"/>
              <a:t>Big Data Model Types</a:t>
            </a:r>
            <a:endParaRPr lang="en-US" dirty="0"/>
          </a:p>
        </p:txBody>
      </p:sp>
    </p:spTree>
    <p:extLst>
      <p:ext uri="{BB962C8B-B14F-4D97-AF65-F5344CB8AC3E}">
        <p14:creationId xmlns:p14="http://schemas.microsoft.com/office/powerpoint/2010/main" val="9095157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BB7F249F-CCCE-DA49-A761-E31751E19E88}" type="slidenum">
              <a:rPr lang="en-US" noProof="0" smtClean="0"/>
              <a:t>49</a:t>
            </a:fld>
            <a:endParaRPr lang="en-US" noProof="0" dirty="0"/>
          </a:p>
        </p:txBody>
      </p:sp>
      <p:sp>
        <p:nvSpPr>
          <p:cNvPr id="3" name="Fußzeilenplatzhalter 2"/>
          <p:cNvSpPr>
            <a:spLocks noGrp="1"/>
          </p:cNvSpPr>
          <p:nvPr>
            <p:ph type="ftr" sz="quarter" idx="11"/>
          </p:nvPr>
        </p:nvSpPr>
        <p:spPr/>
        <p:txBody>
          <a:bodyPr/>
          <a:lstStyle/>
          <a:p>
            <a:r>
              <a:rPr lang="en-US" noProof="0" dirty="0"/>
              <a:t>Confidential</a:t>
            </a:r>
          </a:p>
        </p:txBody>
      </p:sp>
      <p:sp>
        <p:nvSpPr>
          <p:cNvPr id="5" name="Inhaltsplatzhalter 4"/>
          <p:cNvSpPr>
            <a:spLocks noGrp="1"/>
          </p:cNvSpPr>
          <p:nvPr>
            <p:ph sz="half" idx="2"/>
          </p:nvPr>
        </p:nvSpPr>
        <p:spPr>
          <a:xfrm>
            <a:off x="267045" y="1152925"/>
            <a:ext cx="7986618" cy="3834882"/>
          </a:xfrm>
        </p:spPr>
        <p:txBody>
          <a:bodyPr>
            <a:normAutofit fontScale="92500" lnSpcReduction="20000"/>
          </a:bodyPr>
          <a:lstStyle/>
          <a:p>
            <a:endParaRPr lang="en-US" dirty="0"/>
          </a:p>
          <a:p>
            <a:r>
              <a:rPr lang="en-US" b="1" dirty="0"/>
              <a:t>Volume</a:t>
            </a:r>
            <a:r>
              <a:rPr lang="en-US" dirty="0"/>
              <a:t>: Vast amount of stored data that can be gathered and analyzed effectively. 40 zettabytes of data are estimated to be created each day by 2020</a:t>
            </a:r>
          </a:p>
          <a:p>
            <a:pPr marL="0" indent="0">
              <a:buNone/>
            </a:pPr>
            <a:r>
              <a:rPr lang="en-US" sz="675" dirty="0"/>
              <a:t> </a:t>
            </a:r>
          </a:p>
          <a:p>
            <a:r>
              <a:rPr lang="en-US" b="1" dirty="0"/>
              <a:t>Type</a:t>
            </a:r>
            <a:r>
              <a:rPr lang="en-US" dirty="0"/>
              <a:t>: Type of data that may be structured, semi-structured and  unstructured. Due to different types of data like pdf, word document, excel/spreadsheet, audio, video, service and application logs; the format of data and the way it should be stored, also differs.</a:t>
            </a:r>
          </a:p>
          <a:p>
            <a:pPr marL="0" indent="0">
              <a:buNone/>
            </a:pPr>
            <a:endParaRPr lang="en-US" sz="600" dirty="0"/>
          </a:p>
          <a:p>
            <a:r>
              <a:rPr lang="en-US" b="1" dirty="0"/>
              <a:t>Dynamic / changes</a:t>
            </a:r>
            <a:r>
              <a:rPr lang="en-US" dirty="0"/>
              <a:t>: Rate of data change and speed of data available for analysis. Every minute over 200 million e-mails are sent, around 20 million photos are viewed</a:t>
            </a:r>
          </a:p>
          <a:p>
            <a:pPr marL="0" indent="0">
              <a:buNone/>
            </a:pPr>
            <a:endParaRPr lang="en-US" sz="600" dirty="0"/>
          </a:p>
          <a:p>
            <a:r>
              <a:rPr lang="en-US" b="1" dirty="0"/>
              <a:t>Data integrity</a:t>
            </a:r>
            <a:r>
              <a:rPr lang="en-US" dirty="0"/>
              <a:t>: Data integrity and extend of trust in the data to confidently use it to make decision. </a:t>
            </a:r>
          </a:p>
        </p:txBody>
      </p:sp>
      <p:sp>
        <p:nvSpPr>
          <p:cNvPr id="8" name="Titel 7"/>
          <p:cNvSpPr>
            <a:spLocks noGrp="1"/>
          </p:cNvSpPr>
          <p:nvPr>
            <p:ph type="title"/>
          </p:nvPr>
        </p:nvSpPr>
        <p:spPr>
          <a:xfrm>
            <a:off x="454083" y="462306"/>
            <a:ext cx="7886700" cy="540000"/>
          </a:xfrm>
        </p:spPr>
        <p:txBody>
          <a:bodyPr/>
          <a:lstStyle/>
          <a:p>
            <a:r>
              <a:rPr lang="en-US" b="0" dirty="0"/>
              <a:t>Big Data Properties</a:t>
            </a:r>
            <a:endParaRPr lang="en-US" dirty="0"/>
          </a:p>
        </p:txBody>
      </p:sp>
    </p:spTree>
    <p:extLst>
      <p:ext uri="{BB962C8B-B14F-4D97-AF65-F5344CB8AC3E}">
        <p14:creationId xmlns:p14="http://schemas.microsoft.com/office/powerpoint/2010/main" val="2342425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5</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5" name="Content Placeholder 4"/>
          <p:cNvSpPr>
            <a:spLocks noGrp="1"/>
          </p:cNvSpPr>
          <p:nvPr>
            <p:ph idx="1"/>
          </p:nvPr>
        </p:nvSpPr>
        <p:spPr>
          <a:xfrm>
            <a:off x="432000" y="1393704"/>
            <a:ext cx="8280000" cy="4408579"/>
          </a:xfrm>
        </p:spPr>
        <p:txBody>
          <a:bodyPr>
            <a:normAutofit/>
          </a:bodyPr>
          <a:lstStyle/>
          <a:p>
            <a:r>
              <a:rPr lang="en-GB" dirty="0"/>
              <a:t>Primary offerings</a:t>
            </a:r>
          </a:p>
          <a:p>
            <a:pPr lvl="1"/>
            <a:r>
              <a:rPr lang="en-GB" dirty="0"/>
              <a:t>Credit</a:t>
            </a:r>
          </a:p>
          <a:p>
            <a:pPr lvl="1"/>
            <a:r>
              <a:rPr lang="en-GB" dirty="0"/>
              <a:t>Debit</a:t>
            </a:r>
          </a:p>
          <a:p>
            <a:pPr lvl="1"/>
            <a:r>
              <a:rPr lang="en-GB" dirty="0"/>
              <a:t>Consortium models for processors and switches</a:t>
            </a:r>
          </a:p>
          <a:p>
            <a:pPr lvl="1"/>
            <a:r>
              <a:rPr lang="en-GB" dirty="0"/>
              <a:t>Merchant</a:t>
            </a:r>
          </a:p>
          <a:p>
            <a:pPr lvl="2"/>
            <a:endParaRPr lang="en-GB" dirty="0"/>
          </a:p>
          <a:p>
            <a:r>
              <a:rPr lang="en-GB" dirty="0"/>
              <a:t>Requires additional development</a:t>
            </a:r>
          </a:p>
          <a:p>
            <a:pPr lvl="1"/>
            <a:r>
              <a:rPr lang="en-GB" dirty="0"/>
              <a:t>Online banking</a:t>
            </a:r>
          </a:p>
          <a:p>
            <a:pPr lvl="1"/>
            <a:r>
              <a:rPr lang="en-GB" dirty="0"/>
              <a:t>Money laundering detection</a:t>
            </a:r>
          </a:p>
          <a:p>
            <a:pPr lvl="1"/>
            <a:r>
              <a:rPr lang="en-GB" dirty="0"/>
              <a:t>ACH</a:t>
            </a:r>
          </a:p>
          <a:p>
            <a:pPr lvl="1"/>
            <a:r>
              <a:rPr lang="en-GB" dirty="0"/>
              <a:t>Wire</a:t>
            </a:r>
          </a:p>
          <a:p>
            <a:pPr lvl="1"/>
            <a:r>
              <a:rPr lang="en-GB" dirty="0"/>
              <a:t>Branch / core banking </a:t>
            </a:r>
          </a:p>
          <a:p>
            <a:pPr lvl="2"/>
            <a:endParaRPr lang="en-GB" dirty="0"/>
          </a:p>
          <a:p>
            <a:pPr lvl="2"/>
            <a:endParaRPr lang="en-GB" dirty="0"/>
          </a:p>
        </p:txBody>
      </p:sp>
      <p:sp>
        <p:nvSpPr>
          <p:cNvPr id="6" name="Text Placeholder 5"/>
          <p:cNvSpPr>
            <a:spLocks noGrp="1"/>
          </p:cNvSpPr>
          <p:nvPr>
            <p:ph type="body" sz="quarter" idx="24"/>
          </p:nvPr>
        </p:nvSpPr>
        <p:spPr/>
        <p:txBody>
          <a:bodyPr/>
          <a:lstStyle/>
          <a:p>
            <a:endParaRPr lang="en-US" dirty="0"/>
          </a:p>
          <a:p>
            <a:endParaRPr lang="en-US" dirty="0"/>
          </a:p>
        </p:txBody>
      </p:sp>
      <p:sp>
        <p:nvSpPr>
          <p:cNvPr id="7" name="Title 6"/>
          <p:cNvSpPr>
            <a:spLocks noGrp="1"/>
          </p:cNvSpPr>
          <p:nvPr>
            <p:ph type="title"/>
          </p:nvPr>
        </p:nvSpPr>
        <p:spPr/>
        <p:txBody>
          <a:bodyPr/>
          <a:lstStyle/>
          <a:p>
            <a:r>
              <a:rPr lang="en-US" dirty="0"/>
              <a:t>Target Products and Channels</a:t>
            </a:r>
          </a:p>
        </p:txBody>
      </p:sp>
    </p:spTree>
    <p:extLst>
      <p:ext uri="{BB962C8B-B14F-4D97-AF65-F5344CB8AC3E}">
        <p14:creationId xmlns:p14="http://schemas.microsoft.com/office/powerpoint/2010/main" val="429414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8435979" y="6452600"/>
            <a:ext cx="360000" cy="180000"/>
          </a:xfrm>
        </p:spPr>
        <p:txBody>
          <a:bodyPr/>
          <a:lstStyle/>
          <a:p>
            <a:fld id="{BB7F249F-CCCE-DA49-A761-E31751E19E88}" type="slidenum">
              <a:rPr lang="en-US" noProof="0" smtClean="0"/>
              <a:pPr/>
              <a:t>50</a:t>
            </a:fld>
            <a:endParaRPr lang="en-US" noProof="0" dirty="0"/>
          </a:p>
        </p:txBody>
      </p:sp>
      <p:sp>
        <p:nvSpPr>
          <p:cNvPr id="3" name="Footer Placeholder 2"/>
          <p:cNvSpPr>
            <a:spLocks noGrp="1"/>
          </p:cNvSpPr>
          <p:nvPr>
            <p:ph type="ftr" sz="quarter" idx="3"/>
          </p:nvPr>
        </p:nvSpPr>
        <p:spPr>
          <a:xfrm>
            <a:off x="1727400" y="6452600"/>
            <a:ext cx="6624600" cy="180000"/>
          </a:xfrm>
        </p:spPr>
        <p:txBody>
          <a:bodyPr/>
          <a:lstStyle/>
          <a:p>
            <a:r>
              <a:rPr lang="en-US" noProof="0" dirty="0"/>
              <a:t>Confidential – NOT FOR DISTRIBUTION – Roadmap WILL CHANGE</a:t>
            </a:r>
          </a:p>
        </p:txBody>
      </p:sp>
      <p:sp>
        <p:nvSpPr>
          <p:cNvPr id="5" name="Content Placeholder 4"/>
          <p:cNvSpPr>
            <a:spLocks noGrp="1"/>
          </p:cNvSpPr>
          <p:nvPr>
            <p:ph idx="1"/>
          </p:nvPr>
        </p:nvSpPr>
        <p:spPr>
          <a:xfrm>
            <a:off x="432000" y="1618149"/>
            <a:ext cx="8280000" cy="4607160"/>
          </a:xfrm>
        </p:spPr>
        <p:txBody>
          <a:bodyPr>
            <a:normAutofit/>
          </a:bodyPr>
          <a:lstStyle/>
          <a:p>
            <a:r>
              <a:rPr lang="en-GB" dirty="0"/>
              <a:t>Titanium will implement infrastructure for unstructured data storage</a:t>
            </a:r>
          </a:p>
          <a:p>
            <a:pPr lvl="1"/>
            <a:endParaRPr lang="en-GB" dirty="0"/>
          </a:p>
          <a:p>
            <a:pPr lvl="1"/>
            <a:endParaRPr lang="en-GB" dirty="0"/>
          </a:p>
          <a:p>
            <a:r>
              <a:rPr lang="en-GB" dirty="0"/>
              <a:t>Combination of internal build and product purchase</a:t>
            </a:r>
          </a:p>
          <a:p>
            <a:pPr lvl="1"/>
            <a:r>
              <a:rPr lang="en-GB" dirty="0"/>
              <a:t>Models developed on structured data is foundation</a:t>
            </a:r>
          </a:p>
          <a:p>
            <a:pPr lvl="1"/>
            <a:r>
              <a:rPr lang="en-GB" dirty="0"/>
              <a:t>Work with established vendor for data sourcing</a:t>
            </a:r>
          </a:p>
          <a:p>
            <a:pPr lvl="1"/>
            <a:endParaRPr lang="en-GB" dirty="0"/>
          </a:p>
          <a:p>
            <a:pPr lvl="1"/>
            <a:endParaRPr lang="en-GB" dirty="0"/>
          </a:p>
          <a:p>
            <a:r>
              <a:rPr lang="en-GB" dirty="0"/>
              <a:t>First implementation in AOD</a:t>
            </a:r>
          </a:p>
          <a:p>
            <a:pPr lvl="1"/>
            <a:endParaRPr lang="en-GB" dirty="0"/>
          </a:p>
          <a:p>
            <a:pPr lvl="1"/>
            <a:endParaRPr lang="en-GB" dirty="0"/>
          </a:p>
          <a:p>
            <a:pPr lvl="1"/>
            <a:endParaRPr lang="en-GB" dirty="0"/>
          </a:p>
          <a:p>
            <a:pPr lvl="1"/>
            <a:endParaRPr lang="en-GB" dirty="0"/>
          </a:p>
          <a:p>
            <a:pPr lvl="2"/>
            <a:endParaRPr lang="en-GB" sz="1500" dirty="0"/>
          </a:p>
          <a:p>
            <a:pPr lvl="2"/>
            <a:endParaRPr lang="en-GB" sz="1500" dirty="0"/>
          </a:p>
          <a:p>
            <a:pPr lvl="2"/>
            <a:endParaRPr lang="en-GB" sz="1500" dirty="0"/>
          </a:p>
          <a:p>
            <a:pPr marL="180000" lvl="1" indent="0">
              <a:buNone/>
            </a:pPr>
            <a:endParaRPr lang="en-GB" dirty="0"/>
          </a:p>
          <a:p>
            <a:endParaRPr lang="en-GB" sz="2000" dirty="0"/>
          </a:p>
          <a:p>
            <a:endParaRPr lang="en-US" dirty="0"/>
          </a:p>
        </p:txBody>
      </p:sp>
      <p:sp>
        <p:nvSpPr>
          <p:cNvPr id="6" name="Text Placeholder 5"/>
          <p:cNvSpPr>
            <a:spLocks noGrp="1"/>
          </p:cNvSpPr>
          <p:nvPr>
            <p:ph type="body" sz="quarter" idx="24"/>
          </p:nvPr>
        </p:nvSpPr>
        <p:spPr/>
        <p:txBody>
          <a:bodyPr/>
          <a:lstStyle/>
          <a:p>
            <a:endParaRPr lang="en-US" dirty="0"/>
          </a:p>
        </p:txBody>
      </p:sp>
      <p:sp>
        <p:nvSpPr>
          <p:cNvPr id="7" name="Title 6"/>
          <p:cNvSpPr>
            <a:spLocks noGrp="1"/>
          </p:cNvSpPr>
          <p:nvPr>
            <p:ph type="title"/>
          </p:nvPr>
        </p:nvSpPr>
        <p:spPr/>
        <p:txBody>
          <a:bodyPr/>
          <a:lstStyle/>
          <a:p>
            <a:r>
              <a:rPr lang="en-US" dirty="0"/>
              <a:t>Implementation Approach</a:t>
            </a:r>
          </a:p>
        </p:txBody>
      </p:sp>
    </p:spTree>
    <p:extLst>
      <p:ext uri="{BB962C8B-B14F-4D97-AF65-F5344CB8AC3E}">
        <p14:creationId xmlns:p14="http://schemas.microsoft.com/office/powerpoint/2010/main" val="3597646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a:t>Confidential</a:t>
            </a:r>
            <a:endParaRPr lang="en-US" dirty="0"/>
          </a:p>
        </p:txBody>
      </p:sp>
      <p:sp>
        <p:nvSpPr>
          <p:cNvPr id="3" name="Subtitle 2"/>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031802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6</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5" name="Content Placeholder 4"/>
          <p:cNvSpPr>
            <a:spLocks noGrp="1"/>
          </p:cNvSpPr>
          <p:nvPr>
            <p:ph idx="1"/>
          </p:nvPr>
        </p:nvSpPr>
        <p:spPr>
          <a:xfrm>
            <a:off x="432000" y="1393704"/>
            <a:ext cx="8280000" cy="4408579"/>
          </a:xfrm>
        </p:spPr>
        <p:txBody>
          <a:bodyPr>
            <a:normAutofit/>
          </a:bodyPr>
          <a:lstStyle/>
          <a:p>
            <a:r>
              <a:rPr lang="en-GB" dirty="0"/>
              <a:t>Differ from traditional card products</a:t>
            </a:r>
          </a:p>
          <a:p>
            <a:pPr lvl="1"/>
            <a:r>
              <a:rPr lang="en-GB" dirty="0"/>
              <a:t>20022 message</a:t>
            </a:r>
          </a:p>
          <a:p>
            <a:pPr lvl="1"/>
            <a:r>
              <a:rPr lang="en-GB" dirty="0"/>
              <a:t>Currently primarily email money transfer</a:t>
            </a:r>
          </a:p>
          <a:p>
            <a:pPr lvl="1"/>
            <a:r>
              <a:rPr lang="en-GB" dirty="0"/>
              <a:t>Limited data elements </a:t>
            </a:r>
          </a:p>
          <a:p>
            <a:pPr lvl="2"/>
            <a:r>
              <a:rPr lang="en-GB" dirty="0"/>
              <a:t>Versus full payment messages</a:t>
            </a:r>
          </a:p>
          <a:p>
            <a:pPr lvl="2"/>
            <a:r>
              <a:rPr lang="en-GB" dirty="0"/>
              <a:t>Geolocation fields may be available</a:t>
            </a:r>
          </a:p>
          <a:p>
            <a:pPr lvl="1"/>
            <a:r>
              <a:rPr lang="en-GB" dirty="0"/>
              <a:t>Purchases not supports – P2P transfers</a:t>
            </a:r>
          </a:p>
          <a:p>
            <a:pPr lvl="1"/>
            <a:r>
              <a:rPr lang="en-GB" dirty="0"/>
              <a:t>Primarily low dollar amounts</a:t>
            </a:r>
          </a:p>
          <a:p>
            <a:pPr lvl="1"/>
            <a:r>
              <a:rPr lang="en-GB" dirty="0"/>
              <a:t>Corporate transfers introduced later</a:t>
            </a:r>
          </a:p>
          <a:p>
            <a:pPr lvl="2"/>
            <a:r>
              <a:rPr lang="en-GB" dirty="0"/>
              <a:t>Currently limited low-dollar corporate traffic</a:t>
            </a:r>
          </a:p>
          <a:p>
            <a:pPr lvl="2"/>
            <a:endParaRPr lang="en-GB" dirty="0"/>
          </a:p>
          <a:p>
            <a:r>
              <a:rPr lang="en-GB" dirty="0"/>
              <a:t>ACI will maximize value of all available data elements and archived data for fraud model development</a:t>
            </a:r>
          </a:p>
          <a:p>
            <a:pPr lvl="2"/>
            <a:endParaRPr lang="en-GB" dirty="0"/>
          </a:p>
          <a:p>
            <a:pPr lvl="2"/>
            <a:endParaRPr lang="en-GB" dirty="0"/>
          </a:p>
        </p:txBody>
      </p:sp>
      <p:sp>
        <p:nvSpPr>
          <p:cNvPr id="6" name="Text Placeholder 5"/>
          <p:cNvSpPr>
            <a:spLocks noGrp="1"/>
          </p:cNvSpPr>
          <p:nvPr>
            <p:ph type="body" sz="quarter" idx="24"/>
          </p:nvPr>
        </p:nvSpPr>
        <p:spPr/>
        <p:txBody>
          <a:bodyPr/>
          <a:lstStyle/>
          <a:p>
            <a:endParaRPr lang="en-US" dirty="0"/>
          </a:p>
          <a:p>
            <a:endParaRPr lang="en-US" dirty="0"/>
          </a:p>
        </p:txBody>
      </p:sp>
      <p:sp>
        <p:nvSpPr>
          <p:cNvPr id="7" name="Title 6"/>
          <p:cNvSpPr>
            <a:spLocks noGrp="1"/>
          </p:cNvSpPr>
          <p:nvPr>
            <p:ph type="title"/>
          </p:nvPr>
        </p:nvSpPr>
        <p:spPr/>
        <p:txBody>
          <a:bodyPr/>
          <a:lstStyle/>
          <a:p>
            <a:r>
              <a:rPr lang="en-US" dirty="0"/>
              <a:t>Faster Payments</a:t>
            </a:r>
          </a:p>
        </p:txBody>
      </p:sp>
    </p:spTree>
    <p:extLst>
      <p:ext uri="{BB962C8B-B14F-4D97-AF65-F5344CB8AC3E}">
        <p14:creationId xmlns:p14="http://schemas.microsoft.com/office/powerpoint/2010/main" val="1411741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7</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5" name="Content Placeholder 4"/>
          <p:cNvSpPr>
            <a:spLocks noGrp="1"/>
          </p:cNvSpPr>
          <p:nvPr>
            <p:ph idx="1"/>
          </p:nvPr>
        </p:nvSpPr>
        <p:spPr>
          <a:xfrm>
            <a:off x="432000" y="1393704"/>
            <a:ext cx="8280000" cy="4549895"/>
          </a:xfrm>
        </p:spPr>
        <p:txBody>
          <a:bodyPr>
            <a:normAutofit/>
          </a:bodyPr>
          <a:lstStyle/>
          <a:p>
            <a:r>
              <a:rPr lang="en-GB" dirty="0"/>
              <a:t>Model as primary fraud detection mechanism</a:t>
            </a:r>
          </a:p>
          <a:p>
            <a:pPr lvl="1"/>
            <a:r>
              <a:rPr lang="en-GB" dirty="0"/>
              <a:t>Rule and enhanced profiles developed around model</a:t>
            </a:r>
          </a:p>
          <a:p>
            <a:pPr lvl="1"/>
            <a:endParaRPr lang="en-GB" dirty="0"/>
          </a:p>
          <a:p>
            <a:r>
              <a:rPr lang="en-GB" dirty="0"/>
              <a:t>Complementary detection mechanism </a:t>
            </a:r>
          </a:p>
          <a:p>
            <a:pPr lvl="1"/>
            <a:r>
              <a:rPr lang="en-GB" dirty="0"/>
              <a:t>Targeting approved debit losses only</a:t>
            </a:r>
          </a:p>
          <a:p>
            <a:pPr lvl="1"/>
            <a:r>
              <a:rPr lang="en-GB" dirty="0"/>
              <a:t>Existing detection mechanisms remain in place</a:t>
            </a:r>
          </a:p>
          <a:p>
            <a:pPr lvl="1"/>
            <a:endParaRPr lang="en-GB" dirty="0"/>
          </a:p>
          <a:p>
            <a:r>
              <a:rPr lang="en-GB" dirty="0"/>
              <a:t>Cost savings</a:t>
            </a:r>
          </a:p>
          <a:p>
            <a:pPr lvl="1"/>
            <a:r>
              <a:rPr lang="en-GB" dirty="0"/>
              <a:t>Reduced false positives</a:t>
            </a:r>
          </a:p>
          <a:p>
            <a:pPr lvl="1"/>
            <a:r>
              <a:rPr lang="en-GB" dirty="0"/>
              <a:t>Reduced analyst alert processing</a:t>
            </a:r>
          </a:p>
          <a:p>
            <a:pPr lvl="1"/>
            <a:endParaRPr lang="en-GB" dirty="0"/>
          </a:p>
          <a:p>
            <a:r>
              <a:rPr lang="en-GB" dirty="0"/>
              <a:t>Revenue generation tool</a:t>
            </a:r>
          </a:p>
          <a:p>
            <a:pPr lvl="1"/>
            <a:r>
              <a:rPr lang="en-GB" dirty="0"/>
              <a:t>For processors offering fraud prevention as value-add service to their FI customer base</a:t>
            </a:r>
          </a:p>
          <a:p>
            <a:pPr lvl="1"/>
            <a:endParaRPr lang="en-GB" dirty="0"/>
          </a:p>
        </p:txBody>
      </p:sp>
      <p:sp>
        <p:nvSpPr>
          <p:cNvPr id="6" name="Text Placeholder 5"/>
          <p:cNvSpPr>
            <a:spLocks noGrp="1"/>
          </p:cNvSpPr>
          <p:nvPr>
            <p:ph type="body" sz="quarter" idx="24"/>
          </p:nvPr>
        </p:nvSpPr>
        <p:spPr/>
        <p:txBody>
          <a:bodyPr/>
          <a:lstStyle/>
          <a:p>
            <a:endParaRPr lang="en-US" dirty="0"/>
          </a:p>
          <a:p>
            <a:endParaRPr lang="en-US" dirty="0"/>
          </a:p>
        </p:txBody>
      </p:sp>
      <p:sp>
        <p:nvSpPr>
          <p:cNvPr id="7" name="Title 6"/>
          <p:cNvSpPr>
            <a:spLocks noGrp="1"/>
          </p:cNvSpPr>
          <p:nvPr>
            <p:ph type="title"/>
          </p:nvPr>
        </p:nvSpPr>
        <p:spPr/>
        <p:txBody>
          <a:bodyPr/>
          <a:lstStyle/>
          <a:p>
            <a:r>
              <a:rPr lang="en-US" dirty="0"/>
              <a:t>Business / Use Cases</a:t>
            </a:r>
          </a:p>
        </p:txBody>
      </p:sp>
    </p:spTree>
    <p:extLst>
      <p:ext uri="{BB962C8B-B14F-4D97-AF65-F5344CB8AC3E}">
        <p14:creationId xmlns:p14="http://schemas.microsoft.com/office/powerpoint/2010/main" val="4215136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8</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5" name="Content Placeholder 4"/>
          <p:cNvSpPr>
            <a:spLocks noGrp="1"/>
          </p:cNvSpPr>
          <p:nvPr>
            <p:ph idx="1"/>
          </p:nvPr>
        </p:nvSpPr>
        <p:spPr>
          <a:xfrm>
            <a:off x="432000" y="1393704"/>
            <a:ext cx="8280000" cy="4549895"/>
          </a:xfrm>
        </p:spPr>
        <p:txBody>
          <a:bodyPr>
            <a:normAutofit/>
          </a:bodyPr>
          <a:lstStyle/>
          <a:p>
            <a:r>
              <a:rPr lang="en-GB" dirty="0"/>
              <a:t>Business Requirements Document</a:t>
            </a:r>
          </a:p>
          <a:p>
            <a:pPr lvl="1"/>
            <a:endParaRPr lang="en-GB" dirty="0"/>
          </a:p>
          <a:p>
            <a:r>
              <a:rPr lang="en-GB" dirty="0"/>
              <a:t>Data Validation Presentation</a:t>
            </a:r>
          </a:p>
          <a:p>
            <a:pPr lvl="1"/>
            <a:endParaRPr lang="en-GB" dirty="0"/>
          </a:p>
          <a:p>
            <a:r>
              <a:rPr lang="en-GB" dirty="0"/>
              <a:t>Primary model deliverable</a:t>
            </a:r>
          </a:p>
          <a:p>
            <a:pPr lvl="1"/>
            <a:r>
              <a:rPr lang="en-GB" dirty="0"/>
              <a:t>PSE executable</a:t>
            </a:r>
          </a:p>
          <a:p>
            <a:pPr lvl="1"/>
            <a:r>
              <a:rPr lang="en-GB" dirty="0"/>
              <a:t>Machine learning model</a:t>
            </a:r>
          </a:p>
          <a:p>
            <a:pPr lvl="1"/>
            <a:r>
              <a:rPr lang="en-GB" dirty="0"/>
              <a:t>Control files</a:t>
            </a:r>
          </a:p>
          <a:p>
            <a:pPr lvl="1"/>
            <a:r>
              <a:rPr lang="en-GB" dirty="0"/>
              <a:t>Installation validation dataset</a:t>
            </a:r>
          </a:p>
          <a:p>
            <a:pPr lvl="1"/>
            <a:r>
              <a:rPr lang="en-GB" dirty="0"/>
              <a:t>Installation documentation</a:t>
            </a:r>
          </a:p>
          <a:p>
            <a:pPr lvl="1"/>
            <a:endParaRPr lang="en-GB" dirty="0"/>
          </a:p>
          <a:p>
            <a:r>
              <a:rPr lang="en-GB" dirty="0"/>
              <a:t>Model Performance Presentation</a:t>
            </a:r>
          </a:p>
          <a:p>
            <a:pPr lvl="1"/>
            <a:endParaRPr lang="en-GB" dirty="0"/>
          </a:p>
          <a:p>
            <a:pPr lvl="1"/>
            <a:endParaRPr lang="en-GB" dirty="0"/>
          </a:p>
          <a:p>
            <a:pPr lvl="1"/>
            <a:endParaRPr lang="en-GB" dirty="0"/>
          </a:p>
        </p:txBody>
      </p:sp>
      <p:sp>
        <p:nvSpPr>
          <p:cNvPr id="6" name="Text Placeholder 5"/>
          <p:cNvSpPr>
            <a:spLocks noGrp="1"/>
          </p:cNvSpPr>
          <p:nvPr>
            <p:ph type="body" sz="quarter" idx="24"/>
          </p:nvPr>
        </p:nvSpPr>
        <p:spPr/>
        <p:txBody>
          <a:bodyPr/>
          <a:lstStyle/>
          <a:p>
            <a:endParaRPr lang="en-US" dirty="0"/>
          </a:p>
          <a:p>
            <a:endParaRPr lang="en-US" dirty="0"/>
          </a:p>
        </p:txBody>
      </p:sp>
      <p:sp>
        <p:nvSpPr>
          <p:cNvPr id="7" name="Title 6"/>
          <p:cNvSpPr>
            <a:spLocks noGrp="1"/>
          </p:cNvSpPr>
          <p:nvPr>
            <p:ph type="title"/>
          </p:nvPr>
        </p:nvSpPr>
        <p:spPr/>
        <p:txBody>
          <a:bodyPr/>
          <a:lstStyle/>
          <a:p>
            <a:r>
              <a:rPr lang="en-US" dirty="0"/>
              <a:t>Standard Project Deliverables</a:t>
            </a:r>
          </a:p>
        </p:txBody>
      </p:sp>
    </p:spTree>
    <p:extLst>
      <p:ext uri="{BB962C8B-B14F-4D97-AF65-F5344CB8AC3E}">
        <p14:creationId xmlns:p14="http://schemas.microsoft.com/office/powerpoint/2010/main" val="3985110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9</a:t>
            </a:fld>
            <a:endParaRPr lang="en-US" noProof="0" dirty="0"/>
          </a:p>
        </p:txBody>
      </p:sp>
      <p:sp>
        <p:nvSpPr>
          <p:cNvPr id="3" name="Footer Placeholder 2"/>
          <p:cNvSpPr>
            <a:spLocks noGrp="1"/>
          </p:cNvSpPr>
          <p:nvPr>
            <p:ph type="ftr" sz="quarter" idx="3"/>
          </p:nvPr>
        </p:nvSpPr>
        <p:spPr/>
        <p:txBody>
          <a:bodyPr/>
          <a:lstStyle/>
          <a:p>
            <a:r>
              <a:rPr lang="en-US" noProof="0"/>
              <a:t>Confidential</a:t>
            </a:r>
            <a:endParaRPr lang="en-US" noProof="0" dirty="0"/>
          </a:p>
        </p:txBody>
      </p:sp>
      <p:sp>
        <p:nvSpPr>
          <p:cNvPr id="4" name="Subtitle 3"/>
          <p:cNvSpPr>
            <a:spLocks noGrp="1"/>
          </p:cNvSpPr>
          <p:nvPr>
            <p:ph type="subTitle" idx="1"/>
          </p:nvPr>
        </p:nvSpPr>
        <p:spPr/>
        <p:txBody>
          <a:bodyPr/>
          <a:lstStyle/>
          <a:p>
            <a:endParaRPr lang="en-US"/>
          </a:p>
        </p:txBody>
      </p:sp>
      <p:sp>
        <p:nvSpPr>
          <p:cNvPr id="5" name="Title 4"/>
          <p:cNvSpPr>
            <a:spLocks noGrp="1"/>
          </p:cNvSpPr>
          <p:nvPr>
            <p:ph type="ctrTitle"/>
          </p:nvPr>
        </p:nvSpPr>
        <p:spPr>
          <a:xfrm>
            <a:off x="198408" y="1746608"/>
            <a:ext cx="8229600" cy="2753392"/>
          </a:xfrm>
        </p:spPr>
        <p:txBody>
          <a:bodyPr/>
          <a:lstStyle/>
          <a:p>
            <a:r>
              <a:rPr lang="en-US" altLang="en-US" dirty="0"/>
              <a:t>Data Science and Business Requirements</a:t>
            </a:r>
            <a:endParaRPr lang="en-US" dirty="0"/>
          </a:p>
        </p:txBody>
      </p:sp>
    </p:spTree>
    <p:extLst>
      <p:ext uri="{BB962C8B-B14F-4D97-AF65-F5344CB8AC3E}">
        <p14:creationId xmlns:p14="http://schemas.microsoft.com/office/powerpoint/2010/main" val="3691852495"/>
      </p:ext>
    </p:extLst>
  </p:cSld>
  <p:clrMapOvr>
    <a:masterClrMapping/>
  </p:clrMapOvr>
</p:sld>
</file>

<file path=ppt/theme/theme1.xml><?xml version="1.0" encoding="utf-8"?>
<a:theme xmlns:a="http://schemas.openxmlformats.org/drawingml/2006/main" name="Office-Design">
  <a:themeElements>
    <a:clrScheme name="ACI">
      <a:dk1>
        <a:srgbClr val="000000"/>
      </a:dk1>
      <a:lt1>
        <a:srgbClr val="FFFFFF"/>
      </a:lt1>
      <a:dk2>
        <a:srgbClr val="44546A"/>
      </a:dk2>
      <a:lt2>
        <a:srgbClr val="F2F2F2"/>
      </a:lt2>
      <a:accent1>
        <a:srgbClr val="0A86C9"/>
      </a:accent1>
      <a:accent2>
        <a:srgbClr val="DB6026"/>
      </a:accent2>
      <a:accent3>
        <a:srgbClr val="666666"/>
      </a:accent3>
      <a:accent4>
        <a:srgbClr val="999999"/>
      </a:accent4>
      <a:accent5>
        <a:srgbClr val="CCCCCC"/>
      </a:accent5>
      <a:accent6>
        <a:srgbClr val="F2F2F2"/>
      </a:accent6>
      <a:hlink>
        <a:srgbClr val="0A86C9"/>
      </a:hlink>
      <a:folHlink>
        <a:srgbClr val="20598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70201_GlobalTemplate_4_3 [Read-Only]" id="{7FDC8D18-3E52-4367-AB57-C95821D63505}" vid="{71D2042C-77E8-470D-B0C4-98F8C8DCF7E2}"/>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ACI GlobalTemplate_4_3 20170201</Template>
  <TotalTime>2218</TotalTime>
  <Words>3082</Words>
  <Application>Microsoft Office PowerPoint</Application>
  <PresentationFormat>On-screen Show (4:3)</PresentationFormat>
  <Paragraphs>752</Paragraphs>
  <Slides>51</Slides>
  <Notes>3</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8" baseType="lpstr">
      <vt:lpstr>Arial</vt:lpstr>
      <vt:lpstr>Calibri</vt:lpstr>
      <vt:lpstr>Symbol</vt:lpstr>
      <vt:lpstr>Wingdings</vt:lpstr>
      <vt:lpstr>Wingdings 3</vt:lpstr>
      <vt:lpstr>Office-Design</vt:lpstr>
      <vt:lpstr>Worksheet</vt:lpstr>
      <vt:lpstr>ACI data science for PRM - Overview</vt:lpstr>
      <vt:lpstr>Outline</vt:lpstr>
      <vt:lpstr>Data Science Professional Services Overview</vt:lpstr>
      <vt:lpstr>Professional Service Offerings</vt:lpstr>
      <vt:lpstr>Target Products and Channels</vt:lpstr>
      <vt:lpstr>Faster Payments</vt:lpstr>
      <vt:lpstr>Business / Use Cases</vt:lpstr>
      <vt:lpstr>Standard Project Deliverables</vt:lpstr>
      <vt:lpstr>Data Science and Business Requirements</vt:lpstr>
      <vt:lpstr>Machine learning at ACI</vt:lpstr>
      <vt:lpstr>Machine Learning for Fraud Detection</vt:lpstr>
      <vt:lpstr>Data Science</vt:lpstr>
      <vt:lpstr>Business Requirements</vt:lpstr>
      <vt:lpstr>Business Requirements</vt:lpstr>
      <vt:lpstr>Business Requirements</vt:lpstr>
      <vt:lpstr>Model Development Process</vt:lpstr>
      <vt:lpstr>Typical Data Requirements</vt:lpstr>
      <vt:lpstr>Data Security</vt:lpstr>
      <vt:lpstr>Process Summary</vt:lpstr>
      <vt:lpstr>Data Validation and Preparation</vt:lpstr>
      <vt:lpstr>Risk Table Generation</vt:lpstr>
      <vt:lpstr>Develop, Generate and Optimize Features</vt:lpstr>
      <vt:lpstr>Feature Selection and Analysis</vt:lpstr>
      <vt:lpstr>ACI’s Machine Learning Algorithms</vt:lpstr>
      <vt:lpstr>ACI’s Machine Learning Algorithms</vt:lpstr>
      <vt:lpstr>Cluster Optimization</vt:lpstr>
      <vt:lpstr>Sample Predictive Performance </vt:lpstr>
      <vt:lpstr>Dataset</vt:lpstr>
      <vt:lpstr>Model Development Process Summary</vt:lpstr>
      <vt:lpstr>Model Development Process Summary</vt:lpstr>
      <vt:lpstr>Machine Learning Research</vt:lpstr>
      <vt:lpstr>New Machine Learning Algorithms</vt:lpstr>
      <vt:lpstr>Research Architecture – Model Training</vt:lpstr>
      <vt:lpstr>Sample Model Predictive Performance</vt:lpstr>
      <vt:lpstr>Performance Improvements</vt:lpstr>
      <vt:lpstr>Data Science Roadmap</vt:lpstr>
      <vt:lpstr>Planned Investments in Machine Learning</vt:lpstr>
      <vt:lpstr>Data Science Roadmap Snapshot</vt:lpstr>
      <vt:lpstr>Machine Learning Automation</vt:lpstr>
      <vt:lpstr>Target Process</vt:lpstr>
      <vt:lpstr>Model Development Pipeline</vt:lpstr>
      <vt:lpstr>Universal Scoring Engine</vt:lpstr>
      <vt:lpstr>Universal Scoring Engine</vt:lpstr>
      <vt:lpstr>USE Capabilities</vt:lpstr>
      <vt:lpstr>USE Capabilities</vt:lpstr>
      <vt:lpstr>Big Data</vt:lpstr>
      <vt:lpstr>Big Data Sources</vt:lpstr>
      <vt:lpstr>Big Data Model Types</vt:lpstr>
      <vt:lpstr>Big Data Properties</vt:lpstr>
      <vt:lpstr>Implementation Approach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Ivakhnenko, Vladimir</dc:creator>
  <cp:lastModifiedBy>Chartier, Bernard</cp:lastModifiedBy>
  <cp:revision>371</cp:revision>
  <cp:lastPrinted>2016-10-10T13:51:00Z</cp:lastPrinted>
  <dcterms:created xsi:type="dcterms:W3CDTF">2017-02-07T16:35:47Z</dcterms:created>
  <dcterms:modified xsi:type="dcterms:W3CDTF">2019-11-07T21:05:12Z</dcterms:modified>
</cp:coreProperties>
</file>